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ěj Převrátil" initials="M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FBF"/>
    <a:srgbClr val="21B9B5"/>
    <a:srgbClr val="80EAE8"/>
    <a:srgbClr val="CEF6F6"/>
    <a:srgbClr val="71E4E5"/>
    <a:srgbClr val="36DADA"/>
    <a:srgbClr val="F1700D"/>
    <a:srgbClr val="F3760E"/>
    <a:srgbClr val="F05B07"/>
    <a:srgbClr val="CC4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0B347F-0501-4C89-873D-02339FD8B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A23046D1-F79D-4C8B-B9BC-FF2FC2AE7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E772EFF-46B2-427D-A67E-478B67E0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B73E6F6-41CF-4128-ACE6-E54D9BE0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8566320-4E17-47A9-90B6-988E9F90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03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E2BE9EA-7D87-479C-B331-02ACEE425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41EDEBD-BB2A-47F5-887B-BC3BD4FAA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BD8CCE0-91DB-43E4-B3E4-18740D5D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2DC0457-43DD-4A56-839F-CA8021CF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9D06668-EFBE-45A9-AF8F-1C126DC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9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00E57903-CCC4-4B7E-BB47-39C69027B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1E169B29-00C2-46E4-B693-D66CC3EF9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0C4E10-440C-4A4C-9676-6FFB140B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D11CFD9-409A-40BD-8F07-2FCD55EE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80167D7-E38B-4972-A070-DB4E7CB4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4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A1F012A-45BA-47B8-BE71-C83072C2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2C631F4-2FB1-411A-B22B-A66968D29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DB7314B-48AB-4A19-891F-ED9167B9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5168DAF-89E3-4CC7-94DE-764FFAA7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7DBA8DA-8851-42BC-B0BB-B1BF9859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62AD388-490C-42B2-8D21-0F1522CE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EB7272C-33E3-491C-8890-D6754A7B6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C19F39D-D3C3-45F2-9861-A802EBE6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5E29771-7812-45F1-9DE9-FE57D061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97BC88E-7CAC-4F7F-ABD9-E5A9E883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391D9AC-4969-4853-8542-5032BA0F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8C538A0-51D6-4453-8944-DE04C5D84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0E1B2F9D-FB96-4756-9CA1-CD392949A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6256405-CEC2-47C1-BE71-EC28DCF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9A9B9CD-E6D6-4E40-9EFC-4D3AEF32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70C2CED-659B-4BF7-BD77-08373090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9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9BBF2C7-495A-47FC-92F0-8C592C9F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5730B77-25DB-4086-A849-2638390EF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ACAC3D3-3E82-4783-B2CC-6D5EDA086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02B92CB6-38DC-441F-A8D9-87420F0F0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C908D0FD-696D-4685-BDCE-258FC9635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EE4D8355-4E53-4BBB-A6E3-AF4C4885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32ECD928-2C14-4EBC-82FD-2744425A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7BAF84BA-D7A1-46B3-BD39-FB0BA95A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DD926B-68B8-4B6A-9FFF-82727C2D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F0B95239-9579-4395-B8E1-F6F3413B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E88A8CA-409F-4A7B-8953-49EFCF1E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857409A-2706-4BB3-9BE5-17EDE04E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1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6D3B5DB7-4DFC-4E8C-9E80-FA4C4C90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FD17F53D-803B-4EB3-A053-B19B41C8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7AF53F3-1769-49F1-A9AD-CFAD37D1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5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84F1F9C-3B0A-466D-AEA9-0D0B16C3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0872D3B-9B71-413C-A33C-26425B1AC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899D31C2-AB99-49E9-80D6-F8099236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8E6055D-8809-495D-BF5F-536644F7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8401890-C59A-41DC-947D-09B0E2A4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5E7D599C-6FBD-4323-8CEC-533BBADD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8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C6F759-F947-4837-AFA6-9FA3C0AA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73DD3539-608A-4007-8259-0BF98892D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68A627C2-0926-4229-87CE-6D9F90E69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F16204E-8D2C-4DF8-ABC7-E560BB0D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CAC080C-DA1D-4B6B-B1A4-527EBA1C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9878E4E-823F-416A-AB9D-70C3D4A5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9C8ECEA-A2FB-4072-82B9-BB9D0F7B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965696D-28E7-4923-917E-067662AB2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6CE9CB56-DF34-4B44-BC5D-BD1F9674A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00AD-0FCA-4D8B-98D6-3A6D02949FB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821C2BD-16F7-42F1-9C60-BC049DCC9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1A72CA3-9213-4984-9BCD-F60A6AD3E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6E9B-1C76-4943-B4B4-4441597B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3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y5DQuhAPM" TargetMode="External"/><Relationship Id="rId2" Type="http://schemas.openxmlformats.org/officeDocument/2006/relationships/hyperlink" Target="https://www.prahadivadla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05B07"/>
            </a:gs>
            <a:gs pos="100000">
              <a:srgbClr val="71E4E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FB01750-AA46-42E4-8BDA-0D521447A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5372"/>
            <a:ext cx="9144000" cy="1288267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  <a:cs typeface="Arial" panose="020B0604020202020204" pitchFamily="34" charset="0"/>
              </a:rPr>
              <a:t>AZ-kvíz</a:t>
            </a:r>
            <a:endParaRPr lang="en-GB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C2B1EE27-8CA0-49A0-9A01-265C8605B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516" y="3617777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Arial Black" panose="020B0A04020102020204" pitchFamily="34" charset="0"/>
              </a:rPr>
              <a:t>Divadlo</a:t>
            </a:r>
            <a:endParaRPr lang="en-GB" sz="3200" dirty="0">
              <a:latin typeface="Arial Black" panose="020B0A04020102020204" pitchFamily="34" charset="0"/>
            </a:endParaRPr>
          </a:p>
        </p:txBody>
      </p:sp>
      <p:sp>
        <p:nvSpPr>
          <p:cNvPr id="6" name="Šestiúhelník 5">
            <a:extLst>
              <a:ext uri="{FF2B5EF4-FFF2-40B4-BE49-F238E27FC236}">
                <a16:creationId xmlns="" xmlns:a16="http://schemas.microsoft.com/office/drawing/2014/main" id="{3A1EFEAE-FFDB-4CFF-AA22-EF95E192109E}"/>
              </a:ext>
            </a:extLst>
          </p:cNvPr>
          <p:cNvSpPr/>
          <p:nvPr/>
        </p:nvSpPr>
        <p:spPr>
          <a:xfrm rot="5400000">
            <a:off x="1432621" y="2113556"/>
            <a:ext cx="2208180" cy="2261235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0">
                <a:srgbClr val="146B88"/>
              </a:gs>
              <a:gs pos="38000">
                <a:srgbClr val="4FBAC5"/>
              </a:gs>
              <a:gs pos="100000">
                <a:srgbClr val="78ECEB">
                  <a:shade val="100000"/>
                  <a:satMod val="115000"/>
                </a:srgbClr>
              </a:gs>
            </a:gsLst>
            <a:lin ang="10800000" scaled="1"/>
            <a:tileRect/>
          </a:gradFill>
          <a:scene3d>
            <a:camera prst="orthographicFront"/>
            <a:lightRig rig="contrasting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Šestiúhelník 9">
            <a:extLst>
              <a:ext uri="{FF2B5EF4-FFF2-40B4-BE49-F238E27FC236}">
                <a16:creationId xmlns="" xmlns:a16="http://schemas.microsoft.com/office/drawing/2014/main" id="{9EF58FEC-E52D-40F0-840D-58DF2E554D38}"/>
              </a:ext>
            </a:extLst>
          </p:cNvPr>
          <p:cNvSpPr/>
          <p:nvPr/>
        </p:nvSpPr>
        <p:spPr>
          <a:xfrm rot="5400000">
            <a:off x="8323534" y="2113556"/>
            <a:ext cx="2208180" cy="2261235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18000">
                <a:srgbClr val="F6BA23"/>
              </a:gs>
              <a:gs pos="50000">
                <a:srgbClr val="F3760E"/>
              </a:gs>
              <a:gs pos="100000">
                <a:srgbClr val="E96202"/>
              </a:gs>
            </a:gsLst>
            <a:lin ang="8100000" scaled="1"/>
            <a:tileRect/>
          </a:gradFill>
          <a:scene3d>
            <a:camera prst="orthographicFront"/>
            <a:lightRig rig="contrasting" dir="t"/>
          </a:scene3d>
          <a:sp3d contourW="12700">
            <a:bevelT w="165100" prst="coolSlant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Šestiúhelník 6">
            <a:extLst>
              <a:ext uri="{FF2B5EF4-FFF2-40B4-BE49-F238E27FC236}">
                <a16:creationId xmlns="" xmlns:a16="http://schemas.microsoft.com/office/drawing/2014/main" id="{2153C711-80E1-4143-A6CE-CE8108B0D165}"/>
              </a:ext>
            </a:extLst>
          </p:cNvPr>
          <p:cNvSpPr/>
          <p:nvPr/>
        </p:nvSpPr>
        <p:spPr>
          <a:xfrm rot="5400000">
            <a:off x="4991909" y="81454"/>
            <a:ext cx="2208185" cy="2261234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Šestiúhelník 7">
            <a:extLst>
              <a:ext uri="{FF2B5EF4-FFF2-40B4-BE49-F238E27FC236}">
                <a16:creationId xmlns="" xmlns:a16="http://schemas.microsoft.com/office/drawing/2014/main" id="{D787CF6C-BC37-49DE-933F-2B4DD1191B9B}"/>
              </a:ext>
            </a:extLst>
          </p:cNvPr>
          <p:cNvSpPr/>
          <p:nvPr/>
        </p:nvSpPr>
        <p:spPr>
          <a:xfrm rot="5400000">
            <a:off x="4988669" y="4392632"/>
            <a:ext cx="2208178" cy="2261236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100000">
                <a:srgbClr val="151715"/>
              </a:gs>
              <a:gs pos="27000">
                <a:srgbClr val="737573"/>
              </a:gs>
              <a:gs pos="41000">
                <a:schemeClr val="tx1"/>
              </a:gs>
              <a:gs pos="18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flood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odnadpis 2">
            <a:extLst>
              <a:ext uri="{FF2B5EF4-FFF2-40B4-BE49-F238E27FC236}">
                <a16:creationId xmlns="" xmlns:a16="http://schemas.microsoft.com/office/drawing/2014/main" id="{282A2000-7DE7-4B97-BE7D-0754FCEB5402}"/>
              </a:ext>
            </a:extLst>
          </p:cNvPr>
          <p:cNvSpPr txBox="1">
            <a:spLocks/>
          </p:cNvSpPr>
          <p:nvPr/>
        </p:nvSpPr>
        <p:spPr>
          <a:xfrm>
            <a:off x="1517516" y="397099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5B07"/>
            </a:gs>
            <a:gs pos="100000">
              <a:srgbClr val="71E4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65E7E5-B56C-499F-A9AE-75CF7791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Pravidla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7436BE-6B3C-4D74-9588-094B9E837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Kvízu se účastní dva týmy – modří a oranžoví. Týmy mohou mít libovolný počet členů (klidně jen jednoho).</a:t>
            </a:r>
          </a:p>
          <a:p>
            <a:r>
              <a:rPr lang="cs-CZ" dirty="0"/>
              <a:t>Týmy se střídají ve vybírání jednotlivých polí, každé pole s sebou přináší otázku. Pokud tým, který otázku vybíral, zodpoví správně, zbarví se toto pole v barvě úspěšného týmu. V opačném případě může zkusit své štěstí druhý tým. Jestliže zodpoví správně, pole připadá jemu.</a:t>
            </a:r>
          </a:p>
          <a:p>
            <a:r>
              <a:rPr lang="cs-CZ" dirty="0"/>
              <a:t>Pakliže se ani jednomu z týmů nepodaří správně odpovědět, pole se zbarví černě. Takové pole je možno získat zodpovězením náhradní otázky.</a:t>
            </a:r>
          </a:p>
          <a:p>
            <a:r>
              <a:rPr lang="cs-CZ" dirty="0"/>
              <a:t>Cílem hry je propojit tři strany hracího pole jednou barvou. Jakmile se toto jednomu z týmů podaří, hra končí.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8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5B07"/>
            </a:gs>
            <a:gs pos="100000">
              <a:srgbClr val="71E4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65E7E5-B56C-499F-A9AE-75CF7791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Jak hrát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7436BE-6B3C-4D74-9588-094B9E837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 kliknutí na jedno pole trojúhelníku přiletí z pravé strany otázka.</a:t>
            </a:r>
          </a:p>
          <a:p>
            <a:r>
              <a:rPr lang="cs-CZ" dirty="0"/>
              <a:t>Pro zobrazení správné odpovědi klikněte na přiletěvší otázku.</a:t>
            </a:r>
          </a:p>
          <a:p>
            <a:r>
              <a:rPr lang="cs-CZ" dirty="0"/>
              <a:t>Aby otázka zmizela, klikněte na ni podruhé.</a:t>
            </a:r>
          </a:p>
          <a:p>
            <a:r>
              <a:rPr lang="cs-CZ" dirty="0"/>
              <a:t>Pole v hracím trojúhelníku se po každém zmáčknutí zbarví jinou barvou – klikejte, dokud nedostanete tu pravou.</a:t>
            </a:r>
          </a:p>
          <a:p>
            <a:r>
              <a:rPr lang="cs-CZ" dirty="0"/>
              <a:t>Pro zobrazení náhradní otázky klikněte na pole „Náhradní otázka“.</a:t>
            </a:r>
          </a:p>
          <a:p>
            <a:pPr lvl="1"/>
            <a:r>
              <a:rPr lang="cs-CZ" dirty="0"/>
              <a:t>Po zodpovězení náhradní otázky a přidělení políčka jednomu z týmů nastane při kliknutí na příslušné pole s vidinou jeho přebarvení malý problém – otázka, kterou jste již viděli, přiletí znovu. Nevšímejte si jí a prostě ji odklikněte, ona zase zmizí.</a:t>
            </a:r>
          </a:p>
          <a:p>
            <a:r>
              <a:rPr lang="cs-CZ" dirty="0"/>
              <a:t>Jakmile jeden z týmů propojí tři strany trojúhelníku, klikněte na pole „Vítězství!“ příslušné barvy.</a:t>
            </a:r>
          </a:p>
          <a:p>
            <a:r>
              <a:rPr lang="cs-CZ" dirty="0"/>
              <a:t>Příjemnou zábavu!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1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5B07"/>
            </a:gs>
            <a:gs pos="100000">
              <a:srgbClr val="71E4E5">
                <a:lumMod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28">
            <a:extLst>
              <a:ext uri="{FF2B5EF4-FFF2-40B4-BE49-F238E27FC236}">
                <a16:creationId xmlns="" xmlns:a16="http://schemas.microsoft.com/office/drawing/2014/main" id="{D0DDC7F6-2BFA-4B08-ADBF-403991A03130}"/>
              </a:ext>
            </a:extLst>
          </p:cNvPr>
          <p:cNvSpPr/>
          <p:nvPr/>
        </p:nvSpPr>
        <p:spPr>
          <a:xfrm rot="5400000">
            <a:off x="5950072" y="5604683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27">
            <a:extLst>
              <a:ext uri="{FF2B5EF4-FFF2-40B4-BE49-F238E27FC236}">
                <a16:creationId xmlns="" xmlns:a16="http://schemas.microsoft.com/office/drawing/2014/main" id="{FB1BB20E-273D-423B-AF8C-CC1A604C1570}"/>
              </a:ext>
            </a:extLst>
          </p:cNvPr>
          <p:cNvSpPr/>
          <p:nvPr/>
        </p:nvSpPr>
        <p:spPr>
          <a:xfrm rot="5400000">
            <a:off x="5048907" y="563296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26">
            <a:extLst>
              <a:ext uri="{FF2B5EF4-FFF2-40B4-BE49-F238E27FC236}">
                <a16:creationId xmlns="" xmlns:a16="http://schemas.microsoft.com/office/drawing/2014/main" id="{0B7C3325-4AC0-4AB7-B571-A8BF12CFA4E1}"/>
              </a:ext>
            </a:extLst>
          </p:cNvPr>
          <p:cNvSpPr/>
          <p:nvPr/>
        </p:nvSpPr>
        <p:spPr>
          <a:xfrm rot="5400000">
            <a:off x="4176025" y="563296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25">
            <a:extLst>
              <a:ext uri="{FF2B5EF4-FFF2-40B4-BE49-F238E27FC236}">
                <a16:creationId xmlns="" xmlns:a16="http://schemas.microsoft.com/office/drawing/2014/main" id="{CC921B38-61A5-46B0-A896-47B31EF21A14}"/>
              </a:ext>
            </a:extLst>
          </p:cNvPr>
          <p:cNvSpPr/>
          <p:nvPr/>
        </p:nvSpPr>
        <p:spPr>
          <a:xfrm rot="5400000">
            <a:off x="3303143" y="563296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24">
            <a:extLst>
              <a:ext uri="{FF2B5EF4-FFF2-40B4-BE49-F238E27FC236}">
                <a16:creationId xmlns="" xmlns:a16="http://schemas.microsoft.com/office/drawing/2014/main" id="{A3A7ABE7-A6EC-4950-86FC-3F6EAED0F4BC}"/>
              </a:ext>
            </a:extLst>
          </p:cNvPr>
          <p:cNvSpPr/>
          <p:nvPr/>
        </p:nvSpPr>
        <p:spPr>
          <a:xfrm rot="5400000">
            <a:off x="2430261" y="563296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23">
            <a:extLst>
              <a:ext uri="{FF2B5EF4-FFF2-40B4-BE49-F238E27FC236}">
                <a16:creationId xmlns="" xmlns:a16="http://schemas.microsoft.com/office/drawing/2014/main" id="{F4674576-9ECD-446B-95AE-DF226D37C3C2}"/>
              </a:ext>
            </a:extLst>
          </p:cNvPr>
          <p:cNvSpPr/>
          <p:nvPr/>
        </p:nvSpPr>
        <p:spPr>
          <a:xfrm rot="5400000">
            <a:off x="1557379" y="563296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2">
            <a:extLst>
              <a:ext uri="{FF2B5EF4-FFF2-40B4-BE49-F238E27FC236}">
                <a16:creationId xmlns="" xmlns:a16="http://schemas.microsoft.com/office/drawing/2014/main" id="{E53FE079-533D-4D35-B2D7-A91F3052BADF}"/>
              </a:ext>
            </a:extLst>
          </p:cNvPr>
          <p:cNvSpPr/>
          <p:nvPr/>
        </p:nvSpPr>
        <p:spPr>
          <a:xfrm rot="5400000">
            <a:off x="684497" y="563296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21">
            <a:extLst>
              <a:ext uri="{FF2B5EF4-FFF2-40B4-BE49-F238E27FC236}">
                <a16:creationId xmlns="" xmlns:a16="http://schemas.microsoft.com/office/drawing/2014/main" id="{F6D8FEC6-E7CA-402F-8B2E-6165A323AE43}"/>
              </a:ext>
            </a:extLst>
          </p:cNvPr>
          <p:cNvSpPr/>
          <p:nvPr/>
        </p:nvSpPr>
        <p:spPr>
          <a:xfrm rot="5400000">
            <a:off x="5483719" y="490046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20">
            <a:extLst>
              <a:ext uri="{FF2B5EF4-FFF2-40B4-BE49-F238E27FC236}">
                <a16:creationId xmlns="" xmlns:a16="http://schemas.microsoft.com/office/drawing/2014/main" id="{7DD028B7-143B-41FA-940E-EA1DF80FBB0C}"/>
              </a:ext>
            </a:extLst>
          </p:cNvPr>
          <p:cNvSpPr/>
          <p:nvPr/>
        </p:nvSpPr>
        <p:spPr>
          <a:xfrm rot="5400000">
            <a:off x="4610836" y="490046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19">
            <a:extLst>
              <a:ext uri="{FF2B5EF4-FFF2-40B4-BE49-F238E27FC236}">
                <a16:creationId xmlns="" xmlns:a16="http://schemas.microsoft.com/office/drawing/2014/main" id="{92219651-E1D6-46AC-8595-7DFECA805946}"/>
              </a:ext>
            </a:extLst>
          </p:cNvPr>
          <p:cNvSpPr/>
          <p:nvPr/>
        </p:nvSpPr>
        <p:spPr>
          <a:xfrm rot="5400000">
            <a:off x="3737954" y="490046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18">
            <a:extLst>
              <a:ext uri="{FF2B5EF4-FFF2-40B4-BE49-F238E27FC236}">
                <a16:creationId xmlns="" xmlns:a16="http://schemas.microsoft.com/office/drawing/2014/main" id="{FA5C63EE-F944-463F-9C0B-2CB42E099261}"/>
              </a:ext>
            </a:extLst>
          </p:cNvPr>
          <p:cNvSpPr/>
          <p:nvPr/>
        </p:nvSpPr>
        <p:spPr>
          <a:xfrm rot="5400000">
            <a:off x="2865072" y="490046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17">
            <a:extLst>
              <a:ext uri="{FF2B5EF4-FFF2-40B4-BE49-F238E27FC236}">
                <a16:creationId xmlns="" xmlns:a16="http://schemas.microsoft.com/office/drawing/2014/main" id="{EB991690-CF24-45ED-85B9-798240722F6D}"/>
              </a:ext>
            </a:extLst>
          </p:cNvPr>
          <p:cNvSpPr/>
          <p:nvPr/>
        </p:nvSpPr>
        <p:spPr>
          <a:xfrm rot="5400000">
            <a:off x="1992189" y="490046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16">
            <a:extLst>
              <a:ext uri="{FF2B5EF4-FFF2-40B4-BE49-F238E27FC236}">
                <a16:creationId xmlns="" xmlns:a16="http://schemas.microsoft.com/office/drawing/2014/main" id="{12C4D0C5-11C9-4824-B8E1-F8F970C352B7}"/>
              </a:ext>
            </a:extLst>
          </p:cNvPr>
          <p:cNvSpPr/>
          <p:nvPr/>
        </p:nvSpPr>
        <p:spPr>
          <a:xfrm rot="5400000">
            <a:off x="1119307" y="490046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15">
            <a:extLst>
              <a:ext uri="{FF2B5EF4-FFF2-40B4-BE49-F238E27FC236}">
                <a16:creationId xmlns="" xmlns:a16="http://schemas.microsoft.com/office/drawing/2014/main" id="{F17417CE-F393-494F-A89C-7956E8B2D318}"/>
              </a:ext>
            </a:extLst>
          </p:cNvPr>
          <p:cNvSpPr/>
          <p:nvPr/>
        </p:nvSpPr>
        <p:spPr>
          <a:xfrm rot="5400000">
            <a:off x="5045647" y="4167956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14">
            <a:extLst>
              <a:ext uri="{FF2B5EF4-FFF2-40B4-BE49-F238E27FC236}">
                <a16:creationId xmlns="" xmlns:a16="http://schemas.microsoft.com/office/drawing/2014/main" id="{30CB3FBB-ED48-4424-9426-3E6F5F684DF7}"/>
              </a:ext>
            </a:extLst>
          </p:cNvPr>
          <p:cNvSpPr/>
          <p:nvPr/>
        </p:nvSpPr>
        <p:spPr>
          <a:xfrm rot="5400000">
            <a:off x="4172765" y="4167956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13">
            <a:extLst>
              <a:ext uri="{FF2B5EF4-FFF2-40B4-BE49-F238E27FC236}">
                <a16:creationId xmlns="" xmlns:a16="http://schemas.microsoft.com/office/drawing/2014/main" id="{0574B935-3A06-4BB3-AD2E-1E81FB0D5007}"/>
              </a:ext>
            </a:extLst>
          </p:cNvPr>
          <p:cNvSpPr/>
          <p:nvPr/>
        </p:nvSpPr>
        <p:spPr>
          <a:xfrm rot="5400000">
            <a:off x="3299883" y="4167956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12">
            <a:extLst>
              <a:ext uri="{FF2B5EF4-FFF2-40B4-BE49-F238E27FC236}">
                <a16:creationId xmlns="" xmlns:a16="http://schemas.microsoft.com/office/drawing/2014/main" id="{F3806A41-6AEF-45BB-A4D1-EA473281F8DC}"/>
              </a:ext>
            </a:extLst>
          </p:cNvPr>
          <p:cNvSpPr/>
          <p:nvPr/>
        </p:nvSpPr>
        <p:spPr>
          <a:xfrm rot="5400000">
            <a:off x="2426999" y="4167956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11">
            <a:extLst>
              <a:ext uri="{FF2B5EF4-FFF2-40B4-BE49-F238E27FC236}">
                <a16:creationId xmlns="" xmlns:a16="http://schemas.microsoft.com/office/drawing/2014/main" id="{3BB1C523-731C-429A-9661-ED02087C2190}"/>
              </a:ext>
            </a:extLst>
          </p:cNvPr>
          <p:cNvSpPr/>
          <p:nvPr/>
        </p:nvSpPr>
        <p:spPr>
          <a:xfrm rot="5400000">
            <a:off x="1554117" y="4167956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10">
            <a:extLst>
              <a:ext uri="{FF2B5EF4-FFF2-40B4-BE49-F238E27FC236}">
                <a16:creationId xmlns="" xmlns:a16="http://schemas.microsoft.com/office/drawing/2014/main" id="{02834051-0AD6-45CD-B954-F4A335B47A71}"/>
              </a:ext>
            </a:extLst>
          </p:cNvPr>
          <p:cNvSpPr/>
          <p:nvPr/>
        </p:nvSpPr>
        <p:spPr>
          <a:xfrm rot="5400000">
            <a:off x="4607575" y="3435452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9">
            <a:extLst>
              <a:ext uri="{FF2B5EF4-FFF2-40B4-BE49-F238E27FC236}">
                <a16:creationId xmlns="" xmlns:a16="http://schemas.microsoft.com/office/drawing/2014/main" id="{2A6DDFAD-D26B-4D44-8079-879C04FF37CB}"/>
              </a:ext>
            </a:extLst>
          </p:cNvPr>
          <p:cNvSpPr/>
          <p:nvPr/>
        </p:nvSpPr>
        <p:spPr>
          <a:xfrm rot="5400000">
            <a:off x="3734694" y="3435452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8">
            <a:extLst>
              <a:ext uri="{FF2B5EF4-FFF2-40B4-BE49-F238E27FC236}">
                <a16:creationId xmlns="" xmlns:a16="http://schemas.microsoft.com/office/drawing/2014/main" id="{0480F562-CC50-4E7A-8545-50C387DEA322}"/>
              </a:ext>
            </a:extLst>
          </p:cNvPr>
          <p:cNvSpPr/>
          <p:nvPr/>
        </p:nvSpPr>
        <p:spPr>
          <a:xfrm rot="5400000">
            <a:off x="2861809" y="3435452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7">
            <a:extLst>
              <a:ext uri="{FF2B5EF4-FFF2-40B4-BE49-F238E27FC236}">
                <a16:creationId xmlns="" xmlns:a16="http://schemas.microsoft.com/office/drawing/2014/main" id="{1DE664D6-BC27-4856-B9B4-413E08DE502C}"/>
              </a:ext>
            </a:extLst>
          </p:cNvPr>
          <p:cNvSpPr/>
          <p:nvPr/>
        </p:nvSpPr>
        <p:spPr>
          <a:xfrm rot="5400000">
            <a:off x="1988927" y="3435452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6">
            <a:extLst>
              <a:ext uri="{FF2B5EF4-FFF2-40B4-BE49-F238E27FC236}">
                <a16:creationId xmlns="" xmlns:a16="http://schemas.microsoft.com/office/drawing/2014/main" id="{1AFE206B-70DF-4143-8F5A-444B76FB67CE}"/>
              </a:ext>
            </a:extLst>
          </p:cNvPr>
          <p:cNvSpPr/>
          <p:nvPr/>
        </p:nvSpPr>
        <p:spPr>
          <a:xfrm rot="5400000">
            <a:off x="4169503" y="2702948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5">
            <a:extLst>
              <a:ext uri="{FF2B5EF4-FFF2-40B4-BE49-F238E27FC236}">
                <a16:creationId xmlns="" xmlns:a16="http://schemas.microsoft.com/office/drawing/2014/main" id="{2132CE89-F89C-4D3B-A0E5-8D7C55FD3AD2}"/>
              </a:ext>
            </a:extLst>
          </p:cNvPr>
          <p:cNvSpPr/>
          <p:nvPr/>
        </p:nvSpPr>
        <p:spPr>
          <a:xfrm rot="5400000">
            <a:off x="3296619" y="2702948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4">
            <a:extLst>
              <a:ext uri="{FF2B5EF4-FFF2-40B4-BE49-F238E27FC236}">
                <a16:creationId xmlns="" xmlns:a16="http://schemas.microsoft.com/office/drawing/2014/main" id="{7B120054-F028-4DEB-BD3C-58EF49854917}"/>
              </a:ext>
            </a:extLst>
          </p:cNvPr>
          <p:cNvSpPr/>
          <p:nvPr/>
        </p:nvSpPr>
        <p:spPr>
          <a:xfrm rot="5400000">
            <a:off x="2423737" y="2702948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3">
            <a:extLst>
              <a:ext uri="{FF2B5EF4-FFF2-40B4-BE49-F238E27FC236}">
                <a16:creationId xmlns="" xmlns:a16="http://schemas.microsoft.com/office/drawing/2014/main" id="{5A702B5F-D975-4B6B-8C60-F403B5DD2B04}"/>
              </a:ext>
            </a:extLst>
          </p:cNvPr>
          <p:cNvSpPr/>
          <p:nvPr/>
        </p:nvSpPr>
        <p:spPr>
          <a:xfrm rot="5400000">
            <a:off x="3731431" y="197044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2">
            <a:extLst>
              <a:ext uri="{FF2B5EF4-FFF2-40B4-BE49-F238E27FC236}">
                <a16:creationId xmlns="" xmlns:a16="http://schemas.microsoft.com/office/drawing/2014/main" id="{F7E574A5-B0BA-46C9-87B9-F4B601B90F29}"/>
              </a:ext>
            </a:extLst>
          </p:cNvPr>
          <p:cNvSpPr/>
          <p:nvPr/>
        </p:nvSpPr>
        <p:spPr>
          <a:xfrm rot="5400000">
            <a:off x="2858547" y="1970444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1">
            <a:extLst>
              <a:ext uri="{FF2B5EF4-FFF2-40B4-BE49-F238E27FC236}">
                <a16:creationId xmlns="" xmlns:a16="http://schemas.microsoft.com/office/drawing/2014/main" id="{CD94471D-51CA-4256-90B3-FBC5868EB05A}"/>
              </a:ext>
            </a:extLst>
          </p:cNvPr>
          <p:cNvSpPr/>
          <p:nvPr/>
        </p:nvSpPr>
        <p:spPr>
          <a:xfrm rot="5400000">
            <a:off x="3299884" y="1237940"/>
            <a:ext cx="87628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22000">
                <a:srgbClr val="B8B9B7"/>
              </a:gs>
              <a:gs pos="15000">
                <a:srgbClr val="151715"/>
              </a:gs>
              <a:gs pos="27000">
                <a:srgbClr val="DFE1E0"/>
              </a:gs>
              <a:gs pos="39000">
                <a:schemeClr val="bg1"/>
              </a:gs>
            </a:gsLst>
            <a:lin ang="8100000" scaled="1"/>
            <a:tileRect/>
          </a:gradFill>
          <a:effectLst/>
          <a:scene3d>
            <a:camera prst="orthographicFront"/>
            <a:lightRig rig="soft" dir="t">
              <a:rot lat="0" lon="0" rev="3000000"/>
            </a:lightRig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T1">
            <a:extLst>
              <a:ext uri="{FF2B5EF4-FFF2-40B4-BE49-F238E27FC236}">
                <a16:creationId xmlns="" xmlns:a16="http://schemas.microsoft.com/office/drawing/2014/main" id="{82A520EB-4695-4402-8D6D-FA64D21E779C}"/>
              </a:ext>
            </a:extLst>
          </p:cNvPr>
          <p:cNvSpPr txBox="1"/>
          <p:nvPr/>
        </p:nvSpPr>
        <p:spPr>
          <a:xfrm>
            <a:off x="7001234" y="1256802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</a:t>
            </a:r>
          </a:p>
          <a:p>
            <a:endParaRPr lang="cs-CZ" sz="3600" b="1" dirty="0"/>
          </a:p>
          <a:p>
            <a:r>
              <a:rPr lang="cs-CZ" sz="2000" dirty="0"/>
              <a:t>Kdo se v divadle během představení stará o kostýmy?</a:t>
            </a:r>
          </a:p>
          <a:p>
            <a:endParaRPr lang="cs-CZ" sz="2000" dirty="0"/>
          </a:p>
          <a:p>
            <a:r>
              <a:rPr lang="cs-CZ" sz="2000" dirty="0"/>
              <a:t>Kostyméři, jinak také garderobiéři.</a:t>
            </a:r>
          </a:p>
        </p:txBody>
      </p:sp>
      <p:sp>
        <p:nvSpPr>
          <p:cNvPr id="50" name="OT2">
            <a:extLst>
              <a:ext uri="{FF2B5EF4-FFF2-40B4-BE49-F238E27FC236}">
                <a16:creationId xmlns="" xmlns:a16="http://schemas.microsoft.com/office/drawing/2014/main" id="{D74C1CB6-4EA9-4F90-B909-F5528541FE9D}"/>
              </a:ext>
            </a:extLst>
          </p:cNvPr>
          <p:cNvSpPr txBox="1"/>
          <p:nvPr/>
        </p:nvSpPr>
        <p:spPr>
          <a:xfrm>
            <a:off x="7002237" y="1259861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</a:t>
            </a:r>
          </a:p>
          <a:p>
            <a:endParaRPr lang="cs-CZ" sz="3600" b="1" dirty="0"/>
          </a:p>
          <a:p>
            <a:r>
              <a:rPr lang="cs-CZ" sz="2000" dirty="0"/>
              <a:t>Vyjmenujte alespoň 3 dramatiky, žijící i nežijící, české i zahraniční.</a:t>
            </a:r>
          </a:p>
          <a:p>
            <a:endParaRPr lang="cs-CZ" sz="2000" dirty="0"/>
          </a:p>
          <a:p>
            <a:r>
              <a:rPr lang="cs-CZ" sz="2000" dirty="0"/>
              <a:t>Byl tam Shakespeare, že jo?</a:t>
            </a:r>
          </a:p>
        </p:txBody>
      </p:sp>
      <p:sp>
        <p:nvSpPr>
          <p:cNvPr id="52" name="OT3">
            <a:extLst>
              <a:ext uri="{FF2B5EF4-FFF2-40B4-BE49-F238E27FC236}">
                <a16:creationId xmlns="" xmlns:a16="http://schemas.microsoft.com/office/drawing/2014/main" id="{E52A8E54-CFCF-43E2-91A4-501AFAF08178}"/>
              </a:ext>
            </a:extLst>
          </p:cNvPr>
          <p:cNvSpPr txBox="1"/>
          <p:nvPr/>
        </p:nvSpPr>
        <p:spPr>
          <a:xfrm>
            <a:off x="7001234" y="1253765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3</a:t>
            </a:r>
          </a:p>
          <a:p>
            <a:endParaRPr lang="cs-CZ" sz="3600" b="1" dirty="0"/>
          </a:p>
          <a:p>
            <a:r>
              <a:rPr lang="cs-CZ" sz="2000" dirty="0"/>
              <a:t>Kdo se povětšinou v divadle stará o výběr jednotlivých inscenovaných představení, a skládá tak z nich repertoár divadla?</a:t>
            </a:r>
          </a:p>
          <a:p>
            <a:endParaRPr lang="cs-CZ" sz="2000" dirty="0"/>
          </a:p>
          <a:p>
            <a:r>
              <a:rPr lang="cs-CZ" sz="2000" dirty="0"/>
              <a:t>Dramaturg.</a:t>
            </a:r>
          </a:p>
        </p:txBody>
      </p:sp>
      <p:sp>
        <p:nvSpPr>
          <p:cNvPr id="9" name="OT4">
            <a:extLst>
              <a:ext uri="{FF2B5EF4-FFF2-40B4-BE49-F238E27FC236}">
                <a16:creationId xmlns="" xmlns:a16="http://schemas.microsoft.com/office/drawing/2014/main" id="{8F45E359-915C-4124-B4D6-B3FD6BD2F847}"/>
              </a:ext>
            </a:extLst>
          </p:cNvPr>
          <p:cNvSpPr txBox="1"/>
          <p:nvPr/>
        </p:nvSpPr>
        <p:spPr>
          <a:xfrm>
            <a:off x="7008333" y="1253765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4</a:t>
            </a:r>
          </a:p>
          <a:p>
            <a:endParaRPr lang="cs-CZ" sz="3600" b="1" dirty="0"/>
          </a:p>
          <a:p>
            <a:r>
              <a:rPr lang="cs-CZ" sz="2000" dirty="0"/>
              <a:t>Kdo je autorem jednoho z nejslavnějších českých dramat Lucerna?</a:t>
            </a:r>
          </a:p>
          <a:p>
            <a:endParaRPr lang="cs-CZ" dirty="0"/>
          </a:p>
          <a:p>
            <a:r>
              <a:rPr lang="cs-CZ" sz="2000" dirty="0"/>
              <a:t>Alois Jirásek.</a:t>
            </a:r>
          </a:p>
        </p:txBody>
      </p:sp>
      <p:sp>
        <p:nvSpPr>
          <p:cNvPr id="55" name="OT5">
            <a:extLst>
              <a:ext uri="{FF2B5EF4-FFF2-40B4-BE49-F238E27FC236}">
                <a16:creationId xmlns="" xmlns:a16="http://schemas.microsoft.com/office/drawing/2014/main" id="{B2D34C92-D2C3-46EA-A68E-B78821070F39}"/>
              </a:ext>
            </a:extLst>
          </p:cNvPr>
          <p:cNvSpPr txBox="1"/>
          <p:nvPr/>
        </p:nvSpPr>
        <p:spPr>
          <a:xfrm>
            <a:off x="7001234" y="1253764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5</a:t>
            </a:r>
          </a:p>
          <a:p>
            <a:endParaRPr lang="cs-CZ" sz="2000" dirty="0"/>
          </a:p>
          <a:p>
            <a:r>
              <a:rPr lang="cs-CZ" sz="2000" dirty="0"/>
              <a:t>Vyjmenujte alespoň pět pražských divadel.</a:t>
            </a:r>
          </a:p>
          <a:p>
            <a:endParaRPr lang="cs-CZ" sz="2000" dirty="0"/>
          </a:p>
          <a:p>
            <a:r>
              <a:rPr lang="cs-CZ" sz="2000" dirty="0"/>
              <a:t>To by bylo na delší povídání, naštěstí je tu internet. </a:t>
            </a:r>
            <a:r>
              <a:rPr lang="cs-CZ" sz="2000" dirty="0">
                <a:hlinkClick r:id="rId2"/>
              </a:rPr>
              <a:t>https://www.prahadivadla.cz/</a:t>
            </a:r>
            <a:endParaRPr lang="cs-CZ" sz="2000" dirty="0"/>
          </a:p>
        </p:txBody>
      </p:sp>
      <p:sp>
        <p:nvSpPr>
          <p:cNvPr id="56" name="OT6">
            <a:extLst>
              <a:ext uri="{FF2B5EF4-FFF2-40B4-BE49-F238E27FC236}">
                <a16:creationId xmlns="" xmlns:a16="http://schemas.microsoft.com/office/drawing/2014/main" id="{362A9B2D-FE08-47E3-A64C-D6887F41CABE}"/>
              </a:ext>
            </a:extLst>
          </p:cNvPr>
          <p:cNvSpPr txBox="1"/>
          <p:nvPr/>
        </p:nvSpPr>
        <p:spPr>
          <a:xfrm>
            <a:off x="7001234" y="1253764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6</a:t>
            </a:r>
          </a:p>
          <a:p>
            <a:endParaRPr lang="cs-CZ" sz="2000" dirty="0"/>
          </a:p>
          <a:p>
            <a:r>
              <a:rPr lang="cs-CZ" sz="2000" dirty="0"/>
              <a:t>Tipovačka: jakou kapacitu má velký sál Divadla Minor? (tolerance 50 míst)</a:t>
            </a:r>
          </a:p>
          <a:p>
            <a:endParaRPr lang="cs-CZ" sz="2000" dirty="0"/>
          </a:p>
          <a:p>
            <a:r>
              <a:rPr lang="cs-CZ" sz="2000" dirty="0"/>
              <a:t>224 míst.</a:t>
            </a:r>
          </a:p>
        </p:txBody>
      </p:sp>
      <p:sp>
        <p:nvSpPr>
          <p:cNvPr id="57" name="OT7">
            <a:extLst>
              <a:ext uri="{FF2B5EF4-FFF2-40B4-BE49-F238E27FC236}">
                <a16:creationId xmlns="" xmlns:a16="http://schemas.microsoft.com/office/drawing/2014/main" id="{599008B6-6C51-4986-A529-E295C15B0F5B}"/>
              </a:ext>
            </a:extLst>
          </p:cNvPr>
          <p:cNvSpPr txBox="1"/>
          <p:nvPr/>
        </p:nvSpPr>
        <p:spPr>
          <a:xfrm>
            <a:off x="7041911" y="1355716"/>
            <a:ext cx="4966564" cy="43608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7</a:t>
            </a:r>
            <a:endParaRPr lang="cs-CZ" sz="2000" dirty="0"/>
          </a:p>
          <a:p>
            <a:endParaRPr lang="cs-CZ" dirty="0"/>
          </a:p>
          <a:p>
            <a:r>
              <a:rPr lang="cs-CZ" dirty="0"/>
              <a:t>Kdo se při představení stará o líčení herců?</a:t>
            </a:r>
          </a:p>
          <a:p>
            <a:endParaRPr lang="cs-CZ" dirty="0"/>
          </a:p>
          <a:p>
            <a:r>
              <a:rPr lang="cs-CZ" dirty="0"/>
              <a:t>Maskér.</a:t>
            </a:r>
          </a:p>
        </p:txBody>
      </p:sp>
      <p:sp>
        <p:nvSpPr>
          <p:cNvPr id="60" name="OT8">
            <a:extLst>
              <a:ext uri="{FF2B5EF4-FFF2-40B4-BE49-F238E27FC236}">
                <a16:creationId xmlns="" xmlns:a16="http://schemas.microsoft.com/office/drawing/2014/main" id="{AD0934BF-EF5E-45E7-9D94-98715B26A482}"/>
              </a:ext>
            </a:extLst>
          </p:cNvPr>
          <p:cNvSpPr txBox="1"/>
          <p:nvPr/>
        </p:nvSpPr>
        <p:spPr>
          <a:xfrm>
            <a:off x="7001234" y="1253763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8</a:t>
            </a:r>
          </a:p>
          <a:p>
            <a:endParaRPr lang="cs-CZ" sz="2000" dirty="0"/>
          </a:p>
          <a:p>
            <a:r>
              <a:rPr lang="cs-CZ" sz="2000" dirty="0"/>
              <a:t>Poznejte divadelní profesi – při částech představení zaměřených především na pohybovou stránku (nejčastěji tanec) přichází na pomoc režisérovi a s herci na této sekci pracuje.</a:t>
            </a:r>
          </a:p>
          <a:p>
            <a:endParaRPr lang="cs-CZ" sz="2000" dirty="0"/>
          </a:p>
          <a:p>
            <a:r>
              <a:rPr lang="cs-CZ" sz="2000" dirty="0"/>
              <a:t>Choreograf.</a:t>
            </a:r>
          </a:p>
        </p:txBody>
      </p:sp>
      <p:sp>
        <p:nvSpPr>
          <p:cNvPr id="61" name="OT9">
            <a:extLst>
              <a:ext uri="{FF2B5EF4-FFF2-40B4-BE49-F238E27FC236}">
                <a16:creationId xmlns="" xmlns:a16="http://schemas.microsoft.com/office/drawing/2014/main" id="{9BBB6624-8E14-4AD9-BD69-9955F3F5195C}"/>
              </a:ext>
            </a:extLst>
          </p:cNvPr>
          <p:cNvSpPr txBox="1"/>
          <p:nvPr/>
        </p:nvSpPr>
        <p:spPr>
          <a:xfrm>
            <a:off x="7001234" y="1253763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9</a:t>
            </a:r>
          </a:p>
          <a:p>
            <a:endParaRPr lang="cs-CZ" sz="2000" dirty="0"/>
          </a:p>
          <a:p>
            <a:r>
              <a:rPr lang="cs-CZ" sz="2000" dirty="0"/>
              <a:t>Kdo řídí zkoušky představení a je zkrátka šéfem inscenace?</a:t>
            </a:r>
          </a:p>
          <a:p>
            <a:endParaRPr lang="cs-CZ" sz="2000" dirty="0"/>
          </a:p>
          <a:p>
            <a:r>
              <a:rPr lang="cs-CZ" sz="2000" dirty="0"/>
              <a:t>Režisér.</a:t>
            </a:r>
          </a:p>
        </p:txBody>
      </p:sp>
      <p:sp>
        <p:nvSpPr>
          <p:cNvPr id="62" name="OT10">
            <a:extLst>
              <a:ext uri="{FF2B5EF4-FFF2-40B4-BE49-F238E27FC236}">
                <a16:creationId xmlns="" xmlns:a16="http://schemas.microsoft.com/office/drawing/2014/main" id="{49659C14-C290-4658-9873-FF473AFAC539}"/>
              </a:ext>
            </a:extLst>
          </p:cNvPr>
          <p:cNvSpPr txBox="1"/>
          <p:nvPr/>
        </p:nvSpPr>
        <p:spPr>
          <a:xfrm>
            <a:off x="7001234" y="1253763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10</a:t>
            </a:r>
          </a:p>
          <a:p>
            <a:endParaRPr lang="cs-CZ" sz="2000" dirty="0"/>
          </a:p>
          <a:p>
            <a:r>
              <a:rPr lang="cs-CZ" sz="2000" dirty="0"/>
              <a:t>Řekněte název alespoň jednoho aktuálně inscenovaného představení spolu se jménem divadla, ve kterém bychom jej mohli shlédnout (mimo DRDS).</a:t>
            </a:r>
          </a:p>
          <a:p>
            <a:endParaRPr lang="cs-CZ" sz="2000" dirty="0"/>
          </a:p>
          <a:p>
            <a:r>
              <a:rPr lang="cs-CZ" sz="2000" dirty="0"/>
              <a:t>Správnou odpověď nelze vzhledem k povaze otázky slovy pojmout, nezbývá tedy než:</a:t>
            </a:r>
          </a:p>
          <a:p>
            <a:r>
              <a:rPr lang="cs-CZ" sz="2000" dirty="0">
                <a:hlinkClick r:id="rId3"/>
              </a:rPr>
              <a:t>https://www.youtube.com/watch?v=rry5DQuhAPM</a:t>
            </a:r>
            <a:endParaRPr lang="cs-CZ" sz="2000" dirty="0"/>
          </a:p>
        </p:txBody>
      </p:sp>
      <p:sp>
        <p:nvSpPr>
          <p:cNvPr id="63" name="OT11">
            <a:extLst>
              <a:ext uri="{FF2B5EF4-FFF2-40B4-BE49-F238E27FC236}">
                <a16:creationId xmlns="" xmlns:a16="http://schemas.microsoft.com/office/drawing/2014/main" id="{3F3FC20D-4F81-45E3-ACC9-55B2540DE2A5}"/>
              </a:ext>
            </a:extLst>
          </p:cNvPr>
          <p:cNvSpPr txBox="1"/>
          <p:nvPr/>
        </p:nvSpPr>
        <p:spPr>
          <a:xfrm>
            <a:off x="7001234" y="1253762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11</a:t>
            </a:r>
          </a:p>
          <a:p>
            <a:endParaRPr lang="cs-CZ" sz="2000" dirty="0"/>
          </a:p>
          <a:p>
            <a:r>
              <a:rPr lang="cs-CZ" sz="2000" dirty="0"/>
              <a:t>Řekněte název alespoň jedné divadelní hry Karla Čapka.</a:t>
            </a:r>
          </a:p>
          <a:p>
            <a:endParaRPr lang="cs-CZ" sz="2000" dirty="0"/>
          </a:p>
          <a:p>
            <a:r>
              <a:rPr lang="cs-CZ" sz="2000" dirty="0"/>
              <a:t>Bílá nemoc, Matka, R.U.R., Ze života hmyzu, Věc Makropulos, Adam stvořitel, Lásky hra osudná, Loupežník.</a:t>
            </a:r>
          </a:p>
        </p:txBody>
      </p:sp>
      <p:sp>
        <p:nvSpPr>
          <p:cNvPr id="64" name="OT12">
            <a:extLst>
              <a:ext uri="{FF2B5EF4-FFF2-40B4-BE49-F238E27FC236}">
                <a16:creationId xmlns="" xmlns:a16="http://schemas.microsoft.com/office/drawing/2014/main" id="{B092E62F-F297-4F11-BF1D-062D9E8B9040}"/>
              </a:ext>
            </a:extLst>
          </p:cNvPr>
          <p:cNvSpPr txBox="1"/>
          <p:nvPr/>
        </p:nvSpPr>
        <p:spPr>
          <a:xfrm>
            <a:off x="7001234" y="1253761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12</a:t>
            </a:r>
          </a:p>
          <a:p>
            <a:endParaRPr lang="cs-CZ" sz="2000" dirty="0"/>
          </a:p>
          <a:p>
            <a:r>
              <a:rPr lang="cs-CZ" sz="2000" dirty="0"/>
              <a:t>Definujte pojmy premiéra, repríza a derniéra.</a:t>
            </a:r>
          </a:p>
          <a:p>
            <a:endParaRPr lang="cs-CZ" sz="2000" dirty="0"/>
          </a:p>
          <a:p>
            <a:r>
              <a:rPr lang="cs-CZ" sz="2000" dirty="0"/>
              <a:t>Premiéra je prvním uvedením představení v daném nastudování, repríza znamená každé další opakování; poslední repríza vůbec, po níž daná inscenace mizí z repertoáru divadla, se nazývá derniéra.</a:t>
            </a:r>
          </a:p>
        </p:txBody>
      </p:sp>
      <p:sp>
        <p:nvSpPr>
          <p:cNvPr id="65" name="OT13">
            <a:extLst>
              <a:ext uri="{FF2B5EF4-FFF2-40B4-BE49-F238E27FC236}">
                <a16:creationId xmlns="" xmlns:a16="http://schemas.microsoft.com/office/drawing/2014/main" id="{BFC7E490-DFAB-453A-8E3D-DD7E96563437}"/>
              </a:ext>
            </a:extLst>
          </p:cNvPr>
          <p:cNvSpPr txBox="1"/>
          <p:nvPr/>
        </p:nvSpPr>
        <p:spPr>
          <a:xfrm>
            <a:off x="7001234" y="1253760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13</a:t>
            </a:r>
          </a:p>
          <a:p>
            <a:endParaRPr lang="cs-CZ" sz="2000" dirty="0"/>
          </a:p>
          <a:p>
            <a:r>
              <a:rPr lang="cs-CZ" sz="2000" dirty="0"/>
              <a:t>Popište práci kulisáka.</a:t>
            </a:r>
          </a:p>
          <a:p>
            <a:endParaRPr lang="cs-CZ" sz="2000" dirty="0"/>
          </a:p>
          <a:p>
            <a:r>
              <a:rPr lang="cs-CZ" sz="2000" dirty="0"/>
              <a:t>Před každou reprízou musí postavit celou scénu; během samotného představení ji pak přestavuje a mění tak, jak je potřeba.</a:t>
            </a:r>
          </a:p>
        </p:txBody>
      </p:sp>
      <p:sp>
        <p:nvSpPr>
          <p:cNvPr id="66" name="OT14">
            <a:extLst>
              <a:ext uri="{FF2B5EF4-FFF2-40B4-BE49-F238E27FC236}">
                <a16:creationId xmlns="" xmlns:a16="http://schemas.microsoft.com/office/drawing/2014/main" id="{9783BBBD-7F20-4F43-89DC-D326E503B4EC}"/>
              </a:ext>
            </a:extLst>
          </p:cNvPr>
          <p:cNvSpPr txBox="1"/>
          <p:nvPr/>
        </p:nvSpPr>
        <p:spPr>
          <a:xfrm>
            <a:off x="7001234" y="1253759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14</a:t>
            </a:r>
          </a:p>
          <a:p>
            <a:endParaRPr lang="cs-CZ" sz="2000" dirty="0"/>
          </a:p>
          <a:p>
            <a:r>
              <a:rPr lang="cs-CZ" sz="2000" dirty="0"/>
              <a:t>Poznejte divadelní profesi podle často používaných slangových výrazů: kilo, </a:t>
            </a:r>
            <a:r>
              <a:rPr lang="cs-CZ" sz="2000" dirty="0" err="1"/>
              <a:t>fusrampa</a:t>
            </a:r>
            <a:r>
              <a:rPr lang="cs-CZ" sz="2000" dirty="0"/>
              <a:t>, </a:t>
            </a:r>
            <a:r>
              <a:rPr lang="cs-CZ" sz="2000" dirty="0" err="1"/>
              <a:t>mixák</a:t>
            </a:r>
            <a:r>
              <a:rPr lang="cs-CZ" sz="2000" dirty="0"/>
              <a:t>, pracák, kontra.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Osvětlovač.</a:t>
            </a:r>
          </a:p>
        </p:txBody>
      </p:sp>
      <p:sp>
        <p:nvSpPr>
          <p:cNvPr id="67" name="OT15">
            <a:extLst>
              <a:ext uri="{FF2B5EF4-FFF2-40B4-BE49-F238E27FC236}">
                <a16:creationId xmlns="" xmlns:a16="http://schemas.microsoft.com/office/drawing/2014/main" id="{A05A9481-2647-4E7F-AE24-2041D3C0B108}"/>
              </a:ext>
            </a:extLst>
          </p:cNvPr>
          <p:cNvSpPr txBox="1"/>
          <p:nvPr/>
        </p:nvSpPr>
        <p:spPr>
          <a:xfrm>
            <a:off x="7001234" y="1253759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15</a:t>
            </a:r>
          </a:p>
          <a:p>
            <a:endParaRPr lang="cs-CZ" sz="2000" dirty="0"/>
          </a:p>
          <a:p>
            <a:r>
              <a:rPr lang="cs-CZ" sz="2000" dirty="0"/>
              <a:t>Vyjmenujte alespoň dvě hry Williama Shakespeara.</a:t>
            </a:r>
          </a:p>
          <a:p>
            <a:endParaRPr lang="cs-CZ" sz="2000" dirty="0"/>
          </a:p>
          <a:p>
            <a:r>
              <a:rPr lang="cs-CZ" sz="2000" dirty="0"/>
              <a:t>Sen noci svatojánské, Jindřich VI., Kupec benátský, Zkrocení zlé ženy, Mnoho povyku pro nic, Macbeth, Othello, Richard III., Romeo a Julie, Večer tříkrálový a mnoho dalších.</a:t>
            </a:r>
          </a:p>
        </p:txBody>
      </p:sp>
      <p:sp>
        <p:nvSpPr>
          <p:cNvPr id="68" name="OT16">
            <a:extLst>
              <a:ext uri="{FF2B5EF4-FFF2-40B4-BE49-F238E27FC236}">
                <a16:creationId xmlns="" xmlns:a16="http://schemas.microsoft.com/office/drawing/2014/main" id="{19CFF2CC-A55B-42B2-B7F6-7226E53425D4}"/>
              </a:ext>
            </a:extLst>
          </p:cNvPr>
          <p:cNvSpPr txBox="1"/>
          <p:nvPr/>
        </p:nvSpPr>
        <p:spPr>
          <a:xfrm>
            <a:off x="7001234" y="1253759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16</a:t>
            </a:r>
          </a:p>
          <a:p>
            <a:endParaRPr lang="cs-CZ" sz="2000" dirty="0"/>
          </a:p>
          <a:p>
            <a:r>
              <a:rPr lang="cs-CZ" sz="2000" dirty="0"/>
              <a:t>Popište práci kostýmního výtvarníka.</a:t>
            </a:r>
          </a:p>
          <a:p>
            <a:endParaRPr lang="cs-CZ" sz="2000" dirty="0"/>
          </a:p>
          <a:p>
            <a:r>
              <a:rPr lang="cs-CZ" sz="2000" dirty="0"/>
              <a:t>Kostýmní výtvarník navrhuje jednotlivým postavám v představení kostýmy; nestará se však o ně během samotného představení, to už je práce někoho jiného.</a:t>
            </a:r>
          </a:p>
        </p:txBody>
      </p:sp>
      <p:sp>
        <p:nvSpPr>
          <p:cNvPr id="69" name="OT17">
            <a:extLst>
              <a:ext uri="{FF2B5EF4-FFF2-40B4-BE49-F238E27FC236}">
                <a16:creationId xmlns="" xmlns:a16="http://schemas.microsoft.com/office/drawing/2014/main" id="{7BF3F3FA-6E87-44DD-A054-635CA83625BA}"/>
              </a:ext>
            </a:extLst>
          </p:cNvPr>
          <p:cNvSpPr txBox="1"/>
          <p:nvPr/>
        </p:nvSpPr>
        <p:spPr>
          <a:xfrm>
            <a:off x="7001234" y="1253759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17</a:t>
            </a:r>
          </a:p>
          <a:p>
            <a:endParaRPr lang="cs-CZ" sz="2000" dirty="0"/>
          </a:p>
          <a:p>
            <a:r>
              <a:rPr lang="cs-CZ" sz="2000" dirty="0"/>
              <a:t>Když herec zapomene na jevišti text, kdo mu obvykle pomůže?</a:t>
            </a:r>
          </a:p>
          <a:p>
            <a:endParaRPr lang="cs-CZ" sz="2000" dirty="0"/>
          </a:p>
          <a:p>
            <a:r>
              <a:rPr lang="cs-CZ" sz="2000" dirty="0"/>
              <a:t>Nápověda.</a:t>
            </a:r>
          </a:p>
        </p:txBody>
      </p:sp>
      <p:sp>
        <p:nvSpPr>
          <p:cNvPr id="70" name="OT18">
            <a:extLst>
              <a:ext uri="{FF2B5EF4-FFF2-40B4-BE49-F238E27FC236}">
                <a16:creationId xmlns="" xmlns:a16="http://schemas.microsoft.com/office/drawing/2014/main" id="{FF74F173-4B52-4FBC-B9BC-AD0945AECB17}"/>
              </a:ext>
            </a:extLst>
          </p:cNvPr>
          <p:cNvSpPr txBox="1"/>
          <p:nvPr/>
        </p:nvSpPr>
        <p:spPr>
          <a:xfrm>
            <a:off x="7001234" y="1253758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18</a:t>
            </a:r>
          </a:p>
          <a:p>
            <a:endParaRPr lang="cs-CZ" sz="2000" dirty="0"/>
          </a:p>
          <a:p>
            <a:r>
              <a:rPr lang="cs-CZ" sz="2000" dirty="0"/>
              <a:t>Kdo ve správný čas během představení pustí </a:t>
            </a:r>
            <a:r>
              <a:rPr lang="cs-CZ" sz="2000" dirty="0" err="1"/>
              <a:t>Šubyduby</a:t>
            </a:r>
            <a:r>
              <a:rPr lang="cs-CZ" sz="2000" dirty="0"/>
              <a:t> Ameriku?</a:t>
            </a:r>
          </a:p>
          <a:p>
            <a:endParaRPr lang="cs-CZ" sz="2000" dirty="0"/>
          </a:p>
          <a:p>
            <a:r>
              <a:rPr lang="cs-CZ" sz="2000" dirty="0"/>
              <a:t>Zvukař.</a:t>
            </a:r>
          </a:p>
        </p:txBody>
      </p:sp>
      <p:sp>
        <p:nvSpPr>
          <p:cNvPr id="71" name="OT19">
            <a:extLst>
              <a:ext uri="{FF2B5EF4-FFF2-40B4-BE49-F238E27FC236}">
                <a16:creationId xmlns="" xmlns:a16="http://schemas.microsoft.com/office/drawing/2014/main" id="{9E438CFF-865C-49A2-BE10-E50B3DE20B7D}"/>
              </a:ext>
            </a:extLst>
          </p:cNvPr>
          <p:cNvSpPr txBox="1"/>
          <p:nvPr/>
        </p:nvSpPr>
        <p:spPr>
          <a:xfrm>
            <a:off x="7001234" y="1253758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19</a:t>
            </a:r>
          </a:p>
          <a:p>
            <a:endParaRPr lang="cs-CZ" sz="2000" dirty="0"/>
          </a:p>
          <a:p>
            <a:r>
              <a:rPr lang="cs-CZ" sz="2000" dirty="0"/>
              <a:t>Kdo se při představení stará o to, aby na jevišti byl ve správný čas na správném místě kufr, rtěnka, pistole nebo nočník?</a:t>
            </a:r>
          </a:p>
          <a:p>
            <a:endParaRPr lang="cs-CZ" sz="2000" dirty="0"/>
          </a:p>
          <a:p>
            <a:r>
              <a:rPr lang="cs-CZ" sz="2000" dirty="0"/>
              <a:t>Rekvizitář.</a:t>
            </a:r>
          </a:p>
        </p:txBody>
      </p:sp>
      <p:sp>
        <p:nvSpPr>
          <p:cNvPr id="73" name="OT20">
            <a:extLst>
              <a:ext uri="{FF2B5EF4-FFF2-40B4-BE49-F238E27FC236}">
                <a16:creationId xmlns="" xmlns:a16="http://schemas.microsoft.com/office/drawing/2014/main" id="{9EAE4BBE-86C5-49C0-8775-3E25D2630B03}"/>
              </a:ext>
            </a:extLst>
          </p:cNvPr>
          <p:cNvSpPr txBox="1"/>
          <p:nvPr/>
        </p:nvSpPr>
        <p:spPr>
          <a:xfrm>
            <a:off x="7001234" y="1253757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20</a:t>
            </a:r>
          </a:p>
          <a:p>
            <a:endParaRPr lang="cs-CZ" sz="2000" dirty="0"/>
          </a:p>
          <a:p>
            <a:r>
              <a:rPr lang="cs-CZ" sz="2000" dirty="0"/>
              <a:t>Co označuje pojem z divadelní slangu „štěk“?</a:t>
            </a:r>
          </a:p>
          <a:p>
            <a:endParaRPr lang="cs-CZ" sz="2000" dirty="0"/>
          </a:p>
          <a:p>
            <a:r>
              <a:rPr lang="cs-CZ" sz="2000" dirty="0"/>
              <a:t>Malou roli.</a:t>
            </a:r>
          </a:p>
        </p:txBody>
      </p:sp>
      <p:sp>
        <p:nvSpPr>
          <p:cNvPr id="74" name="OT21">
            <a:extLst>
              <a:ext uri="{FF2B5EF4-FFF2-40B4-BE49-F238E27FC236}">
                <a16:creationId xmlns="" xmlns:a16="http://schemas.microsoft.com/office/drawing/2014/main" id="{50216B61-A5C0-4FDC-98AA-91104A71B85F}"/>
              </a:ext>
            </a:extLst>
          </p:cNvPr>
          <p:cNvSpPr txBox="1"/>
          <p:nvPr/>
        </p:nvSpPr>
        <p:spPr>
          <a:xfrm>
            <a:off x="7001234" y="1253757"/>
            <a:ext cx="4966564" cy="4462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21</a:t>
            </a:r>
          </a:p>
          <a:p>
            <a:endParaRPr lang="cs-CZ" sz="2000" dirty="0"/>
          </a:p>
          <a:p>
            <a:r>
              <a:rPr lang="cs-CZ" sz="2000" dirty="0"/>
              <a:t>Které divadelní profesi se jinak říká suflér?</a:t>
            </a:r>
          </a:p>
          <a:p>
            <a:endParaRPr lang="cs-CZ" sz="2000" dirty="0"/>
          </a:p>
          <a:p>
            <a:r>
              <a:rPr lang="cs-CZ" sz="2000" dirty="0"/>
              <a:t>Nápovědě.</a:t>
            </a:r>
          </a:p>
        </p:txBody>
      </p:sp>
      <p:sp>
        <p:nvSpPr>
          <p:cNvPr id="75" name="OT22">
            <a:extLst>
              <a:ext uri="{FF2B5EF4-FFF2-40B4-BE49-F238E27FC236}">
                <a16:creationId xmlns="" xmlns:a16="http://schemas.microsoft.com/office/drawing/2014/main" id="{983F14BB-5D94-4082-A01D-8A76F3BFDD18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22</a:t>
            </a:r>
          </a:p>
          <a:p>
            <a:endParaRPr lang="cs-CZ" sz="2000" dirty="0"/>
          </a:p>
          <a:p>
            <a:r>
              <a:rPr lang="cs-CZ" sz="2000" dirty="0"/>
              <a:t>Jak se říká situaci, při níž se v hraní jedné role střídá více herců?</a:t>
            </a:r>
          </a:p>
          <a:p>
            <a:endParaRPr lang="cs-CZ" sz="2000" dirty="0"/>
          </a:p>
          <a:p>
            <a:r>
              <a:rPr lang="cs-CZ" sz="2000" dirty="0"/>
              <a:t>Alternace.</a:t>
            </a:r>
          </a:p>
        </p:txBody>
      </p:sp>
      <p:sp>
        <p:nvSpPr>
          <p:cNvPr id="76" name="OT23">
            <a:extLst>
              <a:ext uri="{FF2B5EF4-FFF2-40B4-BE49-F238E27FC236}">
                <a16:creationId xmlns="" xmlns:a16="http://schemas.microsoft.com/office/drawing/2014/main" id="{65AA7DFB-8BAB-4829-8329-6A84D3E64E58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23</a:t>
            </a:r>
          </a:p>
          <a:p>
            <a:endParaRPr lang="cs-CZ" sz="2000" dirty="0"/>
          </a:p>
          <a:p>
            <a:r>
              <a:rPr lang="cs-CZ" sz="2000" dirty="0"/>
              <a:t>Kdo se v divadle stará o oponu?</a:t>
            </a:r>
          </a:p>
          <a:p>
            <a:endParaRPr lang="cs-CZ" sz="2000" dirty="0"/>
          </a:p>
          <a:p>
            <a:r>
              <a:rPr lang="cs-CZ" sz="2000" dirty="0"/>
              <a:t>Oponář. Tak trochu zlatá cihlička tahle otázka.</a:t>
            </a:r>
          </a:p>
        </p:txBody>
      </p:sp>
      <p:sp>
        <p:nvSpPr>
          <p:cNvPr id="77" name="OT24">
            <a:extLst>
              <a:ext uri="{FF2B5EF4-FFF2-40B4-BE49-F238E27FC236}">
                <a16:creationId xmlns="" xmlns:a16="http://schemas.microsoft.com/office/drawing/2014/main" id="{CBCFDB1A-33B2-4931-AFF5-B0AEF1A8C79A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24</a:t>
            </a:r>
          </a:p>
          <a:p>
            <a:endParaRPr lang="cs-CZ" sz="2000" dirty="0"/>
          </a:p>
          <a:p>
            <a:r>
              <a:rPr lang="cs-CZ" sz="2000" dirty="0"/>
              <a:t>Co je to „zlomvazka“?</a:t>
            </a:r>
          </a:p>
          <a:p>
            <a:endParaRPr lang="cs-CZ" sz="2000" dirty="0"/>
          </a:p>
          <a:p>
            <a:r>
              <a:rPr lang="cs-CZ" sz="2000" dirty="0"/>
              <a:t>Dárek, který dostávají herci a jenž jim má před premiérou nového představení přinést štěstí.</a:t>
            </a:r>
          </a:p>
        </p:txBody>
      </p:sp>
      <p:sp>
        <p:nvSpPr>
          <p:cNvPr id="78" name="OT25">
            <a:extLst>
              <a:ext uri="{FF2B5EF4-FFF2-40B4-BE49-F238E27FC236}">
                <a16:creationId xmlns="" xmlns:a16="http://schemas.microsoft.com/office/drawing/2014/main" id="{593854E5-68E1-4A49-A498-AB4C2FB4883B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25</a:t>
            </a:r>
          </a:p>
          <a:p>
            <a:endParaRPr lang="cs-CZ" sz="2000" dirty="0"/>
          </a:p>
          <a:p>
            <a:r>
              <a:rPr lang="cs-CZ" sz="2000" dirty="0"/>
              <a:t>Při jaké příležitosti lze shlédnout inscenaci ještě před premiérou?</a:t>
            </a:r>
          </a:p>
          <a:p>
            <a:endParaRPr lang="cs-CZ" sz="2000" dirty="0"/>
          </a:p>
          <a:p>
            <a:r>
              <a:rPr lang="cs-CZ" sz="2000" dirty="0"/>
              <a:t>Na předpremiéře nebo veřejné generálce.</a:t>
            </a:r>
          </a:p>
        </p:txBody>
      </p:sp>
      <p:sp>
        <p:nvSpPr>
          <p:cNvPr id="82" name="OT26">
            <a:extLst>
              <a:ext uri="{FF2B5EF4-FFF2-40B4-BE49-F238E27FC236}">
                <a16:creationId xmlns="" xmlns:a16="http://schemas.microsoft.com/office/drawing/2014/main" id="{37C58298-400A-4984-9D17-915226879F00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26</a:t>
            </a:r>
          </a:p>
          <a:p>
            <a:endParaRPr lang="cs-CZ" sz="2000" dirty="0"/>
          </a:p>
          <a:p>
            <a:r>
              <a:rPr lang="cs-CZ" sz="2000" dirty="0"/>
              <a:t>Co je to forbína?</a:t>
            </a:r>
          </a:p>
          <a:p>
            <a:endParaRPr lang="cs-CZ" sz="2000" dirty="0"/>
          </a:p>
          <a:p>
            <a:r>
              <a:rPr lang="cs-CZ" sz="2000" dirty="0"/>
              <a:t>Jako forbína se označuje část jeviště před oponou (z pohledu diváka).</a:t>
            </a:r>
          </a:p>
        </p:txBody>
      </p:sp>
      <p:sp>
        <p:nvSpPr>
          <p:cNvPr id="83" name="OT27">
            <a:extLst>
              <a:ext uri="{FF2B5EF4-FFF2-40B4-BE49-F238E27FC236}">
                <a16:creationId xmlns="" xmlns:a16="http://schemas.microsoft.com/office/drawing/2014/main" id="{9BD498E5-8624-4C1B-9E73-2C71FAD20B4F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27</a:t>
            </a:r>
          </a:p>
          <a:p>
            <a:endParaRPr lang="cs-CZ" sz="2000" dirty="0"/>
          </a:p>
          <a:p>
            <a:r>
              <a:rPr lang="cs-CZ" sz="2000" dirty="0"/>
              <a:t>Kdo při představení dohlíží na to, aby herci včas dorazili na scénu a obecně řídí celý chod hrané inscenace?</a:t>
            </a:r>
          </a:p>
          <a:p>
            <a:endParaRPr lang="cs-CZ" sz="2000" dirty="0"/>
          </a:p>
          <a:p>
            <a:r>
              <a:rPr lang="cs-CZ" sz="2000" dirty="0"/>
              <a:t>Inspicient.</a:t>
            </a:r>
          </a:p>
        </p:txBody>
      </p:sp>
      <p:sp>
        <p:nvSpPr>
          <p:cNvPr id="84" name="OT28">
            <a:extLst>
              <a:ext uri="{FF2B5EF4-FFF2-40B4-BE49-F238E27FC236}">
                <a16:creationId xmlns="" xmlns:a16="http://schemas.microsoft.com/office/drawing/2014/main" id="{1CA7A228-C6B9-4EC3-80DD-EA91BA714320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28</a:t>
            </a:r>
          </a:p>
          <a:p>
            <a:endParaRPr lang="cs-CZ" sz="2000" dirty="0"/>
          </a:p>
          <a:p>
            <a:r>
              <a:rPr lang="cs-CZ" sz="2000" dirty="0"/>
              <a:t>Kdo se v divadle stará o vizuální podobu scény?</a:t>
            </a:r>
          </a:p>
          <a:p>
            <a:endParaRPr lang="cs-CZ" sz="2000" dirty="0"/>
          </a:p>
          <a:p>
            <a:r>
              <a:rPr lang="cs-CZ" sz="2000" dirty="0"/>
              <a:t>Scénograf.</a:t>
            </a:r>
          </a:p>
        </p:txBody>
      </p:sp>
      <p:sp>
        <p:nvSpPr>
          <p:cNvPr id="85" name="Modrá">
            <a:hlinkClick r:id="rId4" action="ppaction://hlinksldjump"/>
            <a:extLst>
              <a:ext uri="{FF2B5EF4-FFF2-40B4-BE49-F238E27FC236}">
                <a16:creationId xmlns="" xmlns:a16="http://schemas.microsoft.com/office/drawing/2014/main" id="{960CC413-92AC-4F70-BB95-578ADF6B3C56}"/>
              </a:ext>
            </a:extLst>
          </p:cNvPr>
          <p:cNvSpPr/>
          <p:nvPr/>
        </p:nvSpPr>
        <p:spPr>
          <a:xfrm>
            <a:off x="248253" y="328728"/>
            <a:ext cx="3672595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0">
                <a:srgbClr val="146B88"/>
              </a:gs>
              <a:gs pos="38000">
                <a:srgbClr val="4FBAC5"/>
              </a:gs>
              <a:gs pos="100000">
                <a:srgbClr val="78ECEB">
                  <a:shade val="100000"/>
                  <a:satMod val="115000"/>
                </a:srgbClr>
              </a:gs>
            </a:gsLst>
            <a:lin ang="10800000" scaled="1"/>
            <a:tileRect/>
          </a:gradFill>
          <a:effectLst/>
          <a:scene3d>
            <a:camera prst="orthographicFront"/>
            <a:lightRig rig="contrasting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Vítězství!</a:t>
            </a:r>
            <a:endParaRPr lang="en-GB" sz="2800" dirty="0"/>
          </a:p>
        </p:txBody>
      </p:sp>
      <p:sp>
        <p:nvSpPr>
          <p:cNvPr id="86" name="Oranžová">
            <a:hlinkClick r:id="rId5" action="ppaction://hlinksldjump"/>
            <a:extLst>
              <a:ext uri="{FF2B5EF4-FFF2-40B4-BE49-F238E27FC236}">
                <a16:creationId xmlns="" xmlns:a16="http://schemas.microsoft.com/office/drawing/2014/main" id="{F91FCA64-A80F-45EB-89BE-C1FE3AC13E6D}"/>
              </a:ext>
            </a:extLst>
          </p:cNvPr>
          <p:cNvSpPr/>
          <p:nvPr/>
        </p:nvSpPr>
        <p:spPr>
          <a:xfrm>
            <a:off x="8271152" y="349133"/>
            <a:ext cx="3627090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18000">
                <a:srgbClr val="F6BA23"/>
              </a:gs>
              <a:gs pos="50000">
                <a:srgbClr val="F3760E"/>
              </a:gs>
              <a:gs pos="100000">
                <a:srgbClr val="E96202"/>
              </a:gs>
            </a:gsLst>
            <a:lin ang="8100000" scaled="1"/>
            <a:tileRect/>
          </a:gradFill>
          <a:effectLst/>
          <a:scene3d>
            <a:camera prst="orthographicFront"/>
            <a:lightRig rig="contrasting" dir="t"/>
          </a:scene3d>
          <a:sp3d contourW="12700">
            <a:bevelT w="165100" prst="coolSlant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Vítězství!</a:t>
            </a:r>
            <a:endParaRPr lang="en-GB" sz="3200" dirty="0"/>
          </a:p>
        </p:txBody>
      </p:sp>
      <p:sp>
        <p:nvSpPr>
          <p:cNvPr id="87" name="Náhradní">
            <a:extLst>
              <a:ext uri="{FF2B5EF4-FFF2-40B4-BE49-F238E27FC236}">
                <a16:creationId xmlns="" xmlns:a16="http://schemas.microsoft.com/office/drawing/2014/main" id="{607587D6-1577-40D8-9916-1324FB4A2DC7}"/>
              </a:ext>
            </a:extLst>
          </p:cNvPr>
          <p:cNvSpPr/>
          <p:nvPr/>
        </p:nvSpPr>
        <p:spPr>
          <a:xfrm>
            <a:off x="4255954" y="331176"/>
            <a:ext cx="3680092" cy="756000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100000">
                <a:srgbClr val="151715"/>
              </a:gs>
              <a:gs pos="5000">
                <a:srgbClr val="737573"/>
              </a:gs>
              <a:gs pos="41000">
                <a:schemeClr val="tx1"/>
              </a:gs>
              <a:gs pos="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/>
            <a:lightRig rig="flood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Náhradní otázka</a:t>
            </a:r>
            <a:endParaRPr lang="en-GB" sz="2000" dirty="0"/>
          </a:p>
        </p:txBody>
      </p:sp>
      <p:sp>
        <p:nvSpPr>
          <p:cNvPr id="91" name="N1">
            <a:extLst>
              <a:ext uri="{FF2B5EF4-FFF2-40B4-BE49-F238E27FC236}">
                <a16:creationId xmlns="" xmlns:a16="http://schemas.microsoft.com/office/drawing/2014/main" id="{E0EB56E8-AE58-416C-BAE7-8A50105E3844}"/>
              </a:ext>
            </a:extLst>
          </p:cNvPr>
          <p:cNvSpPr txBox="1"/>
          <p:nvPr/>
        </p:nvSpPr>
        <p:spPr>
          <a:xfrm>
            <a:off x="7001234" y="1253757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Náhradní</a:t>
            </a:r>
          </a:p>
          <a:p>
            <a:endParaRPr lang="cs-CZ" sz="2000" dirty="0"/>
          </a:p>
          <a:p>
            <a:r>
              <a:rPr lang="cs-CZ" sz="2000" dirty="0"/>
              <a:t>Co je to pantomima?</a:t>
            </a:r>
          </a:p>
          <a:p>
            <a:endParaRPr lang="cs-CZ" sz="2000" dirty="0"/>
          </a:p>
          <a:p>
            <a:r>
              <a:rPr lang="cs-CZ" sz="2000" dirty="0"/>
              <a:t>Pantomima je herecká akce, při níž herec používá jen své tělo a mimiku, ale vůbec nemluví.</a:t>
            </a:r>
          </a:p>
        </p:txBody>
      </p:sp>
      <p:sp>
        <p:nvSpPr>
          <p:cNvPr id="92" name="N2">
            <a:extLst>
              <a:ext uri="{FF2B5EF4-FFF2-40B4-BE49-F238E27FC236}">
                <a16:creationId xmlns="" xmlns:a16="http://schemas.microsoft.com/office/drawing/2014/main" id="{78799D79-AFCF-4B2F-838E-D48B716F224F}"/>
              </a:ext>
            </a:extLst>
          </p:cNvPr>
          <p:cNvSpPr txBox="1"/>
          <p:nvPr/>
        </p:nvSpPr>
        <p:spPr>
          <a:xfrm>
            <a:off x="7001234" y="1271714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Náhradní</a:t>
            </a:r>
          </a:p>
          <a:p>
            <a:endParaRPr lang="cs-CZ" sz="2000" dirty="0"/>
          </a:p>
          <a:p>
            <a:r>
              <a:rPr lang="cs-CZ" sz="2000" dirty="0"/>
              <a:t>Co obvykle herec odpoví, pokud uslyší: „zlom vaz?“</a:t>
            </a:r>
          </a:p>
          <a:p>
            <a:endParaRPr lang="cs-CZ" sz="2000" dirty="0"/>
          </a:p>
          <a:p>
            <a:r>
              <a:rPr lang="cs-CZ" sz="2000" dirty="0"/>
              <a:t>„Čert tě vem!“ nebo „Ať tě </a:t>
            </a:r>
            <a:r>
              <a:rPr lang="cs-CZ" sz="2000"/>
              <a:t>husa kopne!“</a:t>
            </a:r>
            <a:endParaRPr lang="cs-CZ" sz="2000" dirty="0"/>
          </a:p>
        </p:txBody>
      </p:sp>
      <p:sp>
        <p:nvSpPr>
          <p:cNvPr id="89" name="N3">
            <a:extLst>
              <a:ext uri="{FF2B5EF4-FFF2-40B4-BE49-F238E27FC236}">
                <a16:creationId xmlns="" xmlns:a16="http://schemas.microsoft.com/office/drawing/2014/main" id="{BCB1800A-8197-4A83-9B15-8D85EE49D1B1}"/>
              </a:ext>
            </a:extLst>
          </p:cNvPr>
          <p:cNvSpPr txBox="1"/>
          <p:nvPr/>
        </p:nvSpPr>
        <p:spPr>
          <a:xfrm>
            <a:off x="7153634" y="1424114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Náhradní</a:t>
            </a:r>
          </a:p>
          <a:p>
            <a:endParaRPr lang="cs-CZ" sz="2000" dirty="0"/>
          </a:p>
          <a:p>
            <a:r>
              <a:rPr lang="cs-CZ" sz="2000" dirty="0"/>
              <a:t>Co označuje slovo hlediště?</a:t>
            </a:r>
          </a:p>
          <a:p>
            <a:endParaRPr lang="cs-CZ" sz="2000" dirty="0"/>
          </a:p>
          <a:p>
            <a:r>
              <a:rPr lang="cs-CZ" sz="2000" dirty="0"/>
              <a:t>Prostor v divadelním sále se sezením pro diváky.</a:t>
            </a:r>
          </a:p>
        </p:txBody>
      </p:sp>
      <p:sp>
        <p:nvSpPr>
          <p:cNvPr id="90" name="N4">
            <a:extLst>
              <a:ext uri="{FF2B5EF4-FFF2-40B4-BE49-F238E27FC236}">
                <a16:creationId xmlns="" xmlns:a16="http://schemas.microsoft.com/office/drawing/2014/main" id="{944D84A6-2AEC-4E31-BB66-E447813F2365}"/>
              </a:ext>
            </a:extLst>
          </p:cNvPr>
          <p:cNvSpPr txBox="1"/>
          <p:nvPr/>
        </p:nvSpPr>
        <p:spPr>
          <a:xfrm>
            <a:off x="6995641" y="1249344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Náhradní</a:t>
            </a:r>
          </a:p>
          <a:p>
            <a:endParaRPr lang="cs-CZ" sz="2000" dirty="0"/>
          </a:p>
          <a:p>
            <a:r>
              <a:rPr lang="cs-CZ" sz="2000" dirty="0"/>
              <a:t>Které divadlo v Praze je nejstarší?</a:t>
            </a:r>
          </a:p>
          <a:p>
            <a:endParaRPr lang="cs-CZ" sz="2000" dirty="0"/>
          </a:p>
          <a:p>
            <a:r>
              <a:rPr lang="cs-CZ" sz="2000" dirty="0"/>
              <a:t>Stavovské divadlo.</a:t>
            </a:r>
          </a:p>
        </p:txBody>
      </p:sp>
      <p:sp>
        <p:nvSpPr>
          <p:cNvPr id="93" name="N5">
            <a:extLst>
              <a:ext uri="{FF2B5EF4-FFF2-40B4-BE49-F238E27FC236}">
                <a16:creationId xmlns="" xmlns:a16="http://schemas.microsoft.com/office/drawing/2014/main" id="{67FBF71D-6E2C-4C63-A87E-E96121D3606F}"/>
              </a:ext>
            </a:extLst>
          </p:cNvPr>
          <p:cNvSpPr txBox="1"/>
          <p:nvPr/>
        </p:nvSpPr>
        <p:spPr>
          <a:xfrm>
            <a:off x="6938316" y="1192019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Náhradní</a:t>
            </a:r>
          </a:p>
          <a:p>
            <a:endParaRPr lang="cs-CZ" sz="2000" dirty="0"/>
          </a:p>
          <a:p>
            <a:r>
              <a:rPr lang="cs-CZ" sz="2000" dirty="0"/>
              <a:t>Jak se nazývá poslední zkouška před premiérou?</a:t>
            </a:r>
          </a:p>
          <a:p>
            <a:endParaRPr lang="cs-CZ" sz="2000" dirty="0"/>
          </a:p>
          <a:p>
            <a:r>
              <a:rPr lang="cs-CZ" sz="2000" dirty="0"/>
              <a:t>Generální zkouška (generálka).</a:t>
            </a:r>
          </a:p>
        </p:txBody>
      </p:sp>
      <p:sp>
        <p:nvSpPr>
          <p:cNvPr id="94" name="N6">
            <a:extLst>
              <a:ext uri="{FF2B5EF4-FFF2-40B4-BE49-F238E27FC236}">
                <a16:creationId xmlns="" xmlns:a16="http://schemas.microsoft.com/office/drawing/2014/main" id="{A4D78849-8BF5-425C-A36E-63116EA09BC5}"/>
              </a:ext>
            </a:extLst>
          </p:cNvPr>
          <p:cNvSpPr txBox="1"/>
          <p:nvPr/>
        </p:nvSpPr>
        <p:spPr>
          <a:xfrm>
            <a:off x="6948103" y="1285696"/>
            <a:ext cx="4966564" cy="4846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3600" b="1" dirty="0"/>
              <a:t>Náhradní</a:t>
            </a:r>
          </a:p>
          <a:p>
            <a:endParaRPr lang="cs-CZ" sz="2000" dirty="0"/>
          </a:p>
          <a:p>
            <a:r>
              <a:rPr lang="cs-CZ" sz="2000" dirty="0"/>
              <a:t>Konec náhradních otázek. Od teď si o černá pole „stříhejte“.</a:t>
            </a:r>
          </a:p>
        </p:txBody>
      </p:sp>
    </p:spTree>
    <p:extLst>
      <p:ext uri="{BB962C8B-B14F-4D97-AF65-F5344CB8AC3E}">
        <p14:creationId xmlns:p14="http://schemas.microsoft.com/office/powerpoint/2010/main" val="21914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1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9" dur="5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1" dur="5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8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6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7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0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4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5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8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0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2" fill="hold">
                      <p:stCondLst>
                        <p:cond delay="0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3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2" fill="hold">
                      <p:stCondLst>
                        <p:cond delay="0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1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4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9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0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2" fill="hold">
                      <p:stCondLst>
                        <p:cond delay="0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0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4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5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6" fill="hold">
                      <p:stCondLst>
                        <p:cond delay="indefinite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1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2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6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0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4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5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8" dur="5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9" dur="5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6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7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3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1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2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>
                      <p:stCondLst>
                        <p:cond delay="indefinite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0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1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4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5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8" dur="5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9" dur="5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5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" fill="hold">
                      <p:stCondLst>
                        <p:cond delay="0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6" dur="500" fill="hold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7" dur="500" fill="hold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1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5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6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9" dur="5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0" dur="5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3" dur="5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4" dur="5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7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7" fill="hold">
                      <p:stCondLst>
                        <p:cond delay="0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1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2" dur="5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3" fill="hold">
                      <p:stCondLst>
                        <p:cond delay="indefinite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6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0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1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4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5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8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9" dur="5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0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2" fill="hold">
                      <p:stCondLst>
                        <p:cond delay="0"/>
                      </p:stCondLst>
                      <p:childTnLst>
                        <p:par>
                          <p:cTn id="903" fill="hold">
                            <p:stCondLst>
                              <p:cond delay="0"/>
                            </p:stCondLst>
                            <p:childTnLst>
                              <p:par>
                                <p:cTn id="904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6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7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0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1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4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5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6" fill="hold">
                      <p:stCondLst>
                        <p:cond delay="indefinite"/>
                      </p:stCondLst>
                      <p:childTnLst>
                        <p:par>
                          <p:cTn id="917" fill="hold">
                            <p:stCondLst>
                              <p:cond delay="0"/>
                            </p:stCondLst>
                            <p:childTnLst>
                              <p:par>
                                <p:cTn id="9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2" fill="hold">
                      <p:stCondLst>
                        <p:cond delay="indefinite"/>
                      </p:stCondLst>
                      <p:childTnLst>
                        <p:par>
                          <p:cTn id="923" fill="hold">
                            <p:stCondLst>
                              <p:cond delay="0"/>
                            </p:stCondLst>
                            <p:childTnLst>
                              <p:par>
                                <p:cTn id="9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8" fill="hold">
                      <p:stCondLst>
                        <p:cond delay="indefinite"/>
                      </p:stCondLst>
                      <p:childTnLst>
                        <p:par>
                          <p:cTn id="929" fill="hold">
                            <p:stCondLst>
                              <p:cond delay="0"/>
                            </p:stCondLst>
                            <p:childTnLst>
                              <p:par>
                                <p:cTn id="9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3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7" fill="hold">
                      <p:stCondLst>
                        <p:cond delay="0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5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6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9" dur="5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0" dur="5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>
                      <p:stCondLst>
                        <p:cond delay="indefinite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>
                      <p:stCondLst>
                        <p:cond delay="indefinite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3" fill="hold">
                      <p:stCondLst>
                        <p:cond delay="indefinite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6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7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0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1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4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5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6" fill="hold">
                      <p:stCondLst>
                        <p:cond delay="indefinite"/>
                      </p:stCondLst>
                      <p:childTnLst>
                        <p:par>
                          <p:cTn id="987" fill="hold">
                            <p:stCondLst>
                              <p:cond delay="0"/>
                            </p:stCondLst>
                            <p:childTnLst>
                              <p:par>
                                <p:cTn id="9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2" fill="hold">
                      <p:stCondLst>
                        <p:cond delay="indefinite"/>
                      </p:stCondLst>
                      <p:childTnLst>
                        <p:par>
                          <p:cTn id="993" fill="hold">
                            <p:stCondLst>
                              <p:cond delay="0"/>
                            </p:stCondLst>
                            <p:childTnLst>
                              <p:par>
                                <p:cTn id="9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8" fill="hold">
                      <p:stCondLst>
                        <p:cond delay="indefinite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0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7" fill="hold">
                      <p:stCondLst>
                        <p:cond delay="0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5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6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9" dur="5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0" dur="5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1" fill="hold">
                      <p:stCondLst>
                        <p:cond delay="indefinite"/>
                      </p:stCondLst>
                      <p:childTnLst>
                        <p:par>
                          <p:cTn id="1022" fill="hold">
                            <p:stCondLst>
                              <p:cond delay="0"/>
                            </p:stCondLst>
                            <p:childTnLst>
                              <p:par>
                                <p:cTn id="10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7" fill="hold">
                      <p:stCondLst>
                        <p:cond delay="indefinite"/>
                      </p:stCondLst>
                      <p:childTnLst>
                        <p:par>
                          <p:cTn id="1028" fill="hold">
                            <p:stCondLst>
                              <p:cond delay="0"/>
                            </p:stCondLst>
                            <p:childTnLst>
                              <p:par>
                                <p:cTn id="10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3" fill="hold">
                      <p:stCondLst>
                        <p:cond delay="indefinite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4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2" fill="hold">
                      <p:stCondLst>
                        <p:cond delay="0"/>
                      </p:stCondLst>
                      <p:childTnLst>
                        <p:par>
                          <p:cTn id="1043" fill="hold">
                            <p:stCondLst>
                              <p:cond delay="0"/>
                            </p:stCondLst>
                            <p:childTnLst>
                              <p:par>
                                <p:cTn id="10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0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4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5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6" fill="hold">
                      <p:stCondLst>
                        <p:cond delay="indefinite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8" fill="hold">
                      <p:stCondLst>
                        <p:cond delay="indefinite"/>
                      </p:stCondLst>
                      <p:childTnLst>
                        <p:par>
                          <p:cTn id="1069" fill="hold">
                            <p:stCondLst>
                              <p:cond delay="0"/>
                            </p:stCondLst>
                            <p:childTnLst>
                              <p:par>
                                <p:cTn id="10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7" fill="hold">
                      <p:stCondLst>
                        <p:cond delay="0"/>
                      </p:stCondLst>
                      <p:childTnLst>
                        <p:par>
                          <p:cTn id="1078" fill="hold">
                            <p:stCondLst>
                              <p:cond delay="0"/>
                            </p:stCondLst>
                            <p:childTnLst>
                              <p:par>
                                <p:cTn id="10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1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2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5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6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9" dur="500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0" dur="500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1" fill="hold">
                      <p:stCondLst>
                        <p:cond delay="indefinite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7" fill="hold">
                      <p:stCondLst>
                        <p:cond delay="indefinite"/>
                      </p:stCondLst>
                      <p:childTnLst>
                        <p:par>
                          <p:cTn id="1098" fill="hold">
                            <p:stCondLst>
                              <p:cond delay="0"/>
                            </p:stCondLst>
                            <p:childTnLst>
                              <p:par>
                                <p:cTn id="10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3" fill="hold">
                      <p:stCondLst>
                        <p:cond delay="indefinite"/>
                      </p:stCondLst>
                      <p:childTnLst>
                        <p:par>
                          <p:cTn id="1104" fill="hold">
                            <p:stCondLst>
                              <p:cond delay="0"/>
                            </p:stCondLst>
                            <p:childTnLst>
                              <p:par>
                                <p:cTn id="1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1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2" fill="hold">
                      <p:stCondLst>
                        <p:cond delay="0"/>
                      </p:stCondLst>
                      <p:childTnLst>
                        <p:par>
                          <p:cTn id="1113" fill="hold">
                            <p:stCondLst>
                              <p:cond delay="0"/>
                            </p:stCondLst>
                            <p:childTnLst>
                              <p:par>
                                <p:cTn id="11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6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7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8" fill="hold">
                      <p:stCondLst>
                        <p:cond delay="indefinite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5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6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9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0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3" dur="5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4" dur="5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3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7" fill="hold">
                      <p:stCondLst>
                        <p:cond delay="0"/>
                      </p:stCondLst>
                      <p:childTnLst>
                        <p:par>
                          <p:cTn id="1138" fill="hold">
                            <p:stCondLst>
                              <p:cond delay="0"/>
                            </p:stCondLst>
                            <p:childTnLst>
                              <p:par>
                                <p:cTn id="11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1" dur="50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2" dur="50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3" fill="hold">
                      <p:stCondLst>
                        <p:cond delay="indefinite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6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0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1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4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5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8" dur="5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9" dur="5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6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2" fill="hold">
                      <p:stCondLst>
                        <p:cond delay="0"/>
                      </p:stCondLst>
                      <p:childTnLst>
                        <p:par>
                          <p:cTn id="1163" fill="hold">
                            <p:stCondLst>
                              <p:cond delay="0"/>
                            </p:stCondLst>
                            <p:childTnLst>
                              <p:par>
                                <p:cTn id="11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6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7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8" fill="hold">
                      <p:stCondLst>
                        <p:cond delay="indefinite"/>
                      </p:stCondLst>
                      <p:childTnLst>
                        <p:par>
                          <p:cTn id="1169" fill="hold">
                            <p:stCondLst>
                              <p:cond delay="0"/>
                            </p:stCondLst>
                            <p:childTnLst>
                              <p:par>
                                <p:cTn id="11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5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6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9" dur="5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0" dur="5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3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4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7" fill="hold">
                      <p:stCondLst>
                        <p:cond delay="0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1" dur="5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2" dur="5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0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1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4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5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8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9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6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7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8" fill="hold">
                      <p:stCondLst>
                        <p:cond delay="indefinite"/>
                      </p:stCondLst>
                      <p:childTnLst>
                        <p:par>
                          <p:cTn id="1219" fill="hold">
                            <p:stCondLst>
                              <p:cond delay="0"/>
                            </p:stCondLst>
                            <p:childTnLst>
                              <p:par>
                                <p:cTn id="12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2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5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6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9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0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3" dur="5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4" dur="5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7" fill="hold">
                      <p:stCondLst>
                        <p:cond delay="0"/>
                      </p:stCondLst>
                      <p:childTnLst>
                        <p:par>
                          <p:cTn id="1238" fill="hold">
                            <p:stCondLst>
                              <p:cond delay="0"/>
                            </p:stCondLst>
                            <p:childTnLst>
                              <p:par>
                                <p:cTn id="12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5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6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9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0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1" fill="hold">
                      <p:stCondLst>
                        <p:cond delay="indefinite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7" fill="hold">
                      <p:stCondLst>
                        <p:cond delay="indefinite"/>
                      </p:stCondLst>
                      <p:childTnLst>
                        <p:par>
                          <p:cTn id="1258" fill="hold">
                            <p:stCondLst>
                              <p:cond delay="0"/>
                            </p:stCondLst>
                            <p:childTnLst>
                              <p:par>
                                <p:cTn id="1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3" fill="hold">
                      <p:stCondLst>
                        <p:cond delay="indefinite"/>
                      </p:stCondLst>
                      <p:childTnLst>
                        <p:par>
                          <p:cTn id="1264" fill="hold">
                            <p:stCondLst>
                              <p:cond delay="0"/>
                            </p:stCondLst>
                            <p:childTnLst>
                              <p:par>
                                <p:cTn id="1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7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2" fill="hold">
                      <p:stCondLst>
                        <p:cond delay="0"/>
                      </p:stCondLst>
                      <p:childTnLst>
                        <p:par>
                          <p:cTn id="1273" fill="hold">
                            <p:stCondLst>
                              <p:cond delay="0"/>
                            </p:stCondLst>
                            <p:childTnLst>
                              <p:par>
                                <p:cTn id="12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6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1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6" fill="hold">
                      <p:stCondLst>
                        <p:cond delay="indefinite"/>
                      </p:stCondLst>
                      <p:childTnLst>
                        <p:par>
                          <p:cTn id="1287" fill="hold">
                            <p:stCondLst>
                              <p:cond delay="0"/>
                            </p:stCondLst>
                            <p:childTnLst>
                              <p:par>
                                <p:cTn id="1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0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1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2" fill="hold">
                      <p:stCondLst>
                        <p:cond delay="indefinite"/>
                      </p:stCondLst>
                      <p:childTnLst>
                        <p:par>
                          <p:cTn id="1293" fill="hold">
                            <p:stCondLst>
                              <p:cond delay="0"/>
                            </p:stCondLst>
                            <p:childTnLst>
                              <p:par>
                                <p:cTn id="12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8" fill="hold">
                      <p:stCondLst>
                        <p:cond delay="indefinite"/>
                      </p:stCondLst>
                      <p:childTnLst>
                        <p:par>
                          <p:cTn id="1299" fill="hold">
                            <p:stCondLst>
                              <p:cond delay="0"/>
                            </p:stCondLst>
                            <p:childTnLst>
                              <p:par>
                                <p:cTn id="13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0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0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7" fill="hold">
                      <p:stCondLst>
                        <p:cond delay="0"/>
                      </p:stCondLst>
                      <p:childTnLst>
                        <p:par>
                          <p:cTn id="1308" fill="hold">
                            <p:stCondLst>
                              <p:cond delay="0"/>
                            </p:stCondLst>
                            <p:childTnLst>
                              <p:par>
                                <p:cTn id="13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5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6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9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0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1" fill="hold">
                      <p:stCondLst>
                        <p:cond delay="indefinite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7" fill="hold">
                      <p:stCondLst>
                        <p:cond delay="indefinite"/>
                      </p:stCondLst>
                      <p:childTnLst>
                        <p:par>
                          <p:cTn id="1328" fill="hold">
                            <p:stCondLst>
                              <p:cond delay="0"/>
                            </p:stCondLst>
                            <p:childTnLst>
                              <p:par>
                                <p:cTn id="13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3" fill="hold">
                      <p:stCondLst>
                        <p:cond delay="indefinite"/>
                      </p:stCondLst>
                      <p:childTnLst>
                        <p:par>
                          <p:cTn id="1334" fill="hold">
                            <p:stCondLst>
                              <p:cond delay="0"/>
                            </p:stCondLst>
                            <p:childTnLst>
                              <p:par>
                                <p:cTn id="13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6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7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0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1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4" dur="500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5" dur="500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6" fill="hold">
                      <p:stCondLst>
                        <p:cond delay="indefinite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0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1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2" fill="hold">
                      <p:stCondLst>
                        <p:cond delay="indefinite"/>
                      </p:stCondLst>
                      <p:childTnLst>
                        <p:par>
                          <p:cTn id="1363" fill="hold">
                            <p:stCondLst>
                              <p:cond delay="0"/>
                            </p:stCondLst>
                            <p:childTnLst>
                              <p:par>
                                <p:cTn id="13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8" fill="hold">
                      <p:stCondLst>
                        <p:cond delay="indefinite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7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7" fill="hold">
                      <p:stCondLst>
                        <p:cond delay="0"/>
                      </p:stCondLst>
                      <p:childTnLst>
                        <p:par>
                          <p:cTn id="1378" fill="hold">
                            <p:stCondLst>
                              <p:cond delay="0"/>
                            </p:stCondLst>
                            <p:childTnLst>
                              <p:par>
                                <p:cTn id="13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9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0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1" fill="hold">
                      <p:stCondLst>
                        <p:cond delay="indefinite"/>
                      </p:stCondLst>
                      <p:childTnLst>
                        <p:par>
                          <p:cTn id="1392" fill="hold">
                            <p:stCondLst>
                              <p:cond delay="0"/>
                            </p:stCondLst>
                            <p:childTnLst>
                              <p:par>
                                <p:cTn id="13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7" fill="hold">
                      <p:stCondLst>
                        <p:cond delay="indefinite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3" fill="hold">
                      <p:stCondLst>
                        <p:cond delay="indefinite"/>
                      </p:stCondLst>
                      <p:childTnLst>
                        <p:par>
                          <p:cTn id="1404" fill="hold">
                            <p:stCondLst>
                              <p:cond delay="0"/>
                            </p:stCondLst>
                            <p:childTnLst>
                              <p:par>
                                <p:cTn id="14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0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1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2" fill="hold">
                      <p:stCondLst>
                        <p:cond delay="0"/>
                      </p:stCondLst>
                      <p:childTnLst>
                        <p:par>
                          <p:cTn id="1413" fill="hold">
                            <p:stCondLst>
                              <p:cond delay="0"/>
                            </p:stCondLst>
                            <p:childTnLst>
                              <p:par>
                                <p:cTn id="14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0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1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4" dur="500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5" dur="500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6" fill="hold">
                      <p:stCondLst>
                        <p:cond delay="indefinite"/>
                      </p:stCondLst>
                      <p:childTnLst>
                        <p:par>
                          <p:cTn id="1427" fill="hold">
                            <p:stCondLst>
                              <p:cond delay="0"/>
                            </p:stCondLst>
                            <p:childTnLst>
                              <p:par>
                                <p:cTn id="14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2" fill="hold">
                      <p:stCondLst>
                        <p:cond delay="indefinite"/>
                      </p:stCondLst>
                      <p:childTnLst>
                        <p:par>
                          <p:cTn id="1433" fill="hold">
                            <p:stCondLst>
                              <p:cond delay="0"/>
                            </p:stCondLst>
                            <p:childTnLst>
                              <p:par>
                                <p:cTn id="14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8" fill="hold">
                      <p:stCondLst>
                        <p:cond delay="indefinite"/>
                      </p:stCondLst>
                      <p:childTnLst>
                        <p:par>
                          <p:cTn id="1439" fill="hold">
                            <p:stCondLst>
                              <p:cond delay="0"/>
                            </p:stCondLst>
                            <p:childTnLst>
                              <p:par>
                                <p:cTn id="14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4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7" fill="hold">
                      <p:stCondLst>
                        <p:cond delay="0"/>
                      </p:stCondLst>
                      <p:childTnLst>
                        <p:par>
                          <p:cTn id="1448" fill="hold">
                            <p:stCondLst>
                              <p:cond delay="0"/>
                            </p:stCondLst>
                            <p:childTnLst>
                              <p:par>
                                <p:cTn id="14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1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2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6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9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0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1" fill="hold">
                      <p:stCondLst>
                        <p:cond delay="indefinite"/>
                      </p:stCondLst>
                      <p:childTnLst>
                        <p:par>
                          <p:cTn id="1462" fill="hold">
                            <p:stCondLst>
                              <p:cond delay="0"/>
                            </p:stCondLst>
                            <p:childTnLst>
                              <p:par>
                                <p:cTn id="1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8ECE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5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7" fill="hold">
                      <p:stCondLst>
                        <p:cond delay="indefinite"/>
                      </p:stCondLst>
                      <p:childTnLst>
                        <p:par>
                          <p:cTn id="1468" fill="hold">
                            <p:stCondLst>
                              <p:cond delay="0"/>
                            </p:stCondLst>
                            <p:childTnLst>
                              <p:par>
                                <p:cTn id="14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3" fill="hold">
                      <p:stCondLst>
                        <p:cond delay="indefinite"/>
                      </p:stCondLst>
                      <p:childTnLst>
                        <p:par>
                          <p:cTn id="1474" fill="hold">
                            <p:stCondLst>
                              <p:cond delay="0"/>
                            </p:stCondLst>
                            <p:childTnLst>
                              <p:par>
                                <p:cTn id="14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8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2" fill="hold">
                      <p:stCondLst>
                        <p:cond delay="0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6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7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8" fill="hold">
                      <p:stCondLst>
                        <p:cond delay="indefinite"/>
                      </p:stCondLst>
                      <p:childTnLst>
                        <p:par>
                          <p:cTn id="1489" fill="hold">
                            <p:stCondLst>
                              <p:cond delay="0"/>
                            </p:stCondLst>
                            <p:childTnLst>
                              <p:par>
                                <p:cTn id="14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2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5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6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9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0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3" dur="5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4" dur="5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0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7" fill="hold">
                      <p:stCondLst>
                        <p:cond delay="0"/>
                      </p:stCondLst>
                      <p:childTnLst>
                        <p:par>
                          <p:cTn id="1508" fill="hold">
                            <p:stCondLst>
                              <p:cond delay="0"/>
                            </p:stCondLst>
                            <p:childTnLst>
                              <p:par>
                                <p:cTn id="15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1" dur="500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2" dur="500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3" fill="hold">
                      <p:stCondLst>
                        <p:cond delay="indefinite"/>
                      </p:stCondLst>
                      <p:childTnLst>
                        <p:par>
                          <p:cTn id="1514" fill="hold">
                            <p:stCondLst>
                              <p:cond delay="0"/>
                            </p:stCondLst>
                            <p:childTnLst>
                              <p:par>
                                <p:cTn id="15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0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1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4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5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8" dur="5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9" dur="5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53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2" fill="hold">
                      <p:stCondLst>
                        <p:cond delay="0"/>
                      </p:stCondLst>
                      <p:childTnLst>
                        <p:par>
                          <p:cTn id="1533" fill="hold">
                            <p:stCondLst>
                              <p:cond delay="0"/>
                            </p:stCondLst>
                            <p:childTnLst>
                              <p:par>
                                <p:cTn id="15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6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7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8" fill="hold">
                      <p:stCondLst>
                        <p:cond delay="indefinite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5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6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9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0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3" dur="5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4" dur="5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5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7" fill="hold">
                      <p:stCondLst>
                        <p:cond delay="0"/>
                      </p:stCondLst>
                      <p:childTnLst>
                        <p:par>
                          <p:cTn id="1558" fill="hold">
                            <p:stCondLst>
                              <p:cond delay="0"/>
                            </p:stCondLst>
                            <p:childTnLst>
                              <p:par>
                                <p:cTn id="15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1" dur="5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2" dur="5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3" fill="hold">
                      <p:stCondLst>
                        <p:cond delay="indefinite"/>
                      </p:stCondLst>
                      <p:childTnLst>
                        <p:par>
                          <p:cTn id="1564" fill="hold">
                            <p:stCondLst>
                              <p:cond delay="0"/>
                            </p:stCondLst>
                            <p:childTnLst>
                              <p:par>
                                <p:cTn id="15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6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0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1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4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5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8" dur="5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9" dur="5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8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2" fill="hold">
                      <p:stCondLst>
                        <p:cond delay="0"/>
                      </p:stCondLst>
                      <p:childTnLst>
                        <p:par>
                          <p:cTn id="1583" fill="hold">
                            <p:stCondLst>
                              <p:cond delay="0"/>
                            </p:stCondLst>
                            <p:childTnLst>
                              <p:par>
                                <p:cTn id="15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6" dur="500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7" dur="500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8" fill="hold">
                      <p:stCondLst>
                        <p:cond delay="indefinite"/>
                      </p:stCondLst>
                      <p:childTnLst>
                        <p:par>
                          <p:cTn id="1589" fill="hold">
                            <p:stCondLst>
                              <p:cond delay="0"/>
                            </p:stCondLst>
                            <p:childTnLst>
                              <p:par>
                                <p:cTn id="15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1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5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6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9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0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3" dur="5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4" dur="5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0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7" fill="hold">
                      <p:stCondLst>
                        <p:cond delay="0"/>
                      </p:stCondLst>
                      <p:childTnLst>
                        <p:par>
                          <p:cTn id="1608" fill="hold">
                            <p:stCondLst>
                              <p:cond delay="0"/>
                            </p:stCondLst>
                            <p:childTnLst>
                              <p:par>
                                <p:cTn id="16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1" dur="500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2" dur="500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3" fill="hold">
                      <p:stCondLst>
                        <p:cond delay="indefinite"/>
                      </p:stCondLst>
                      <p:childTnLst>
                        <p:par>
                          <p:cTn id="1614" fill="hold">
                            <p:stCondLst>
                              <p:cond delay="0"/>
                            </p:stCondLst>
                            <p:childTnLst>
                              <p:par>
                                <p:cTn id="16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6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0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1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4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5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8" dur="5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9" dur="5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63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2" fill="hold">
                      <p:stCondLst>
                        <p:cond delay="0"/>
                      </p:stCondLst>
                      <p:childTnLst>
                        <p:par>
                          <p:cTn id="1633" fill="hold">
                            <p:stCondLst>
                              <p:cond delay="0"/>
                            </p:stCondLst>
                            <p:childTnLst>
                              <p:par>
                                <p:cTn id="16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6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7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8" fill="hold">
                      <p:stCondLst>
                        <p:cond delay="indefinite"/>
                      </p:stCondLst>
                      <p:childTnLst>
                        <p:par>
                          <p:cTn id="1639" fill="hold">
                            <p:stCondLst>
                              <p:cond delay="0"/>
                            </p:stCondLst>
                            <p:childTnLst>
                              <p:par>
                                <p:cTn id="16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5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6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9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0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3" dur="5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4" dur="5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5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7" fill="hold">
                      <p:stCondLst>
                        <p:cond delay="0"/>
                      </p:stCondLst>
                      <p:childTnLst>
                        <p:par>
                          <p:cTn id="1658" fill="hold">
                            <p:stCondLst>
                              <p:cond delay="0"/>
                            </p:stCondLst>
                            <p:childTnLst>
                              <p:par>
                                <p:cTn id="16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1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2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3" fill="hold">
                      <p:stCondLst>
                        <p:cond delay="indefinite"/>
                      </p:stCondLst>
                      <p:childTnLst>
                        <p:par>
                          <p:cTn id="1664" fill="hold">
                            <p:stCondLst>
                              <p:cond delay="0"/>
                            </p:stCondLst>
                            <p:childTnLst>
                              <p:par>
                                <p:cTn id="16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6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0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1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4" dur="5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5" dur="5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8" dur="500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9" dur="500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68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2" fill="hold">
                      <p:stCondLst>
                        <p:cond delay="0"/>
                      </p:stCondLst>
                      <p:childTnLst>
                        <p:par>
                          <p:cTn id="1683" fill="hold">
                            <p:stCondLst>
                              <p:cond delay="0"/>
                            </p:stCondLst>
                            <p:childTnLst>
                              <p:par>
                                <p:cTn id="16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6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7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0" dur="5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1" dur="5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2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4" dur="5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5" dur="5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6" fill="hold">
                      <p:stCondLst>
                        <p:cond delay="indefinite"/>
                      </p:stCondLst>
                      <p:childTnLst>
                        <p:par>
                          <p:cTn id="1697" fill="hold">
                            <p:stCondLst>
                              <p:cond delay="0"/>
                            </p:stCondLst>
                            <p:childTnLst>
                              <p:par>
                                <p:cTn id="16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4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5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8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9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0" fill="hold">
                      <p:stCondLst>
                        <p:cond delay="indefinite"/>
                      </p:stCondLst>
                      <p:childTnLst>
                        <p:par>
                          <p:cTn id="1711" fill="hold">
                            <p:stCondLst>
                              <p:cond delay="0"/>
                            </p:stCondLst>
                            <p:childTnLst>
                              <p:par>
                                <p:cTn id="17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8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9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2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3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4" fill="hold">
                      <p:stCondLst>
                        <p:cond delay="indefinite"/>
                      </p:stCondLst>
                      <p:childTnLst>
                        <p:par>
                          <p:cTn id="1725" fill="hold">
                            <p:stCondLst>
                              <p:cond delay="0"/>
                            </p:stCondLst>
                            <p:childTnLst>
                              <p:par>
                                <p:cTn id="17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2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3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6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7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8" fill="hold">
                      <p:stCondLst>
                        <p:cond delay="indefinite"/>
                      </p:stCondLst>
                      <p:childTnLst>
                        <p:par>
                          <p:cTn id="1739" fill="hold">
                            <p:stCondLst>
                              <p:cond delay="0"/>
                            </p:stCondLst>
                            <p:childTnLst>
                              <p:par>
                                <p:cTn id="17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6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7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0" dur="5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1" dur="5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2" fill="hold">
                      <p:stCondLst>
                        <p:cond delay="indefinite"/>
                      </p:stCondLst>
                      <p:childTnLst>
                        <p:par>
                          <p:cTn id="1753" fill="hold">
                            <p:stCondLst>
                              <p:cond delay="0"/>
                            </p:stCondLst>
                            <p:childTnLst>
                              <p:par>
                                <p:cTn id="17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0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1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4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5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76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7" fill="hold">
                      <p:stCondLst>
                        <p:cond delay="0"/>
                      </p:stCondLst>
                      <p:childTnLst>
                        <p:par>
                          <p:cTn id="1768" fill="hold">
                            <p:stCondLst>
                              <p:cond delay="0"/>
                            </p:stCondLst>
                            <p:childTnLst>
                              <p:par>
                                <p:cTn id="17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1" dur="5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2" dur="5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3" fill="hold">
                      <p:stCondLst>
                        <p:cond delay="indefinite"/>
                      </p:stCondLst>
                      <p:childTnLst>
                        <p:par>
                          <p:cTn id="1774" fill="hold">
                            <p:stCondLst>
                              <p:cond delay="0"/>
                            </p:stCondLst>
                            <p:childTnLst>
                              <p:par>
                                <p:cTn id="17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6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0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1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4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5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8" dur="5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9" dur="5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79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2" fill="hold">
                      <p:stCondLst>
                        <p:cond delay="0"/>
                      </p:stCondLst>
                      <p:childTnLst>
                        <p:par>
                          <p:cTn id="1793" fill="hold">
                            <p:stCondLst>
                              <p:cond delay="0"/>
                            </p:stCondLst>
                            <p:childTnLst>
                              <p:par>
                                <p:cTn id="17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6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7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8" fill="hold">
                      <p:stCondLst>
                        <p:cond delay="indefinite"/>
                      </p:stCondLst>
                      <p:childTnLst>
                        <p:par>
                          <p:cTn id="1799" fill="hold">
                            <p:stCondLst>
                              <p:cond delay="0"/>
                            </p:stCondLst>
                            <p:childTnLst>
                              <p:par>
                                <p:cTn id="18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1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2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5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6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9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0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3" dur="5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4" dur="5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7" fill="hold">
                      <p:stCondLst>
                        <p:cond delay="0"/>
                      </p:stCondLst>
                      <p:childTnLst>
                        <p:par>
                          <p:cTn id="1818" fill="hold">
                            <p:stCondLst>
                              <p:cond delay="0"/>
                            </p:stCondLst>
                            <p:childTnLst>
                              <p:par>
                                <p:cTn id="18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1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2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3" fill="hold">
                      <p:stCondLst>
                        <p:cond delay="indefinite"/>
                      </p:stCondLst>
                      <p:childTnLst>
                        <p:par>
                          <p:cTn id="1824" fill="hold">
                            <p:stCondLst>
                              <p:cond delay="0"/>
                            </p:stCondLst>
                            <p:childTnLst>
                              <p:par>
                                <p:cTn id="18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0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1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4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8" dur="5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9" dur="5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41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2" fill="hold">
                      <p:stCondLst>
                        <p:cond delay="0"/>
                      </p:stCondLst>
                      <p:childTnLst>
                        <p:par>
                          <p:cTn id="1843" fill="hold">
                            <p:stCondLst>
                              <p:cond delay="0"/>
                            </p:stCondLst>
                            <p:childTnLst>
                              <p:par>
                                <p:cTn id="18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6" dur="5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7" dur="5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8" fill="hold">
                      <p:stCondLst>
                        <p:cond delay="indefinite"/>
                      </p:stCondLst>
                      <p:childTnLst>
                        <p:par>
                          <p:cTn id="1849" fill="hold">
                            <p:stCondLst>
                              <p:cond delay="0"/>
                            </p:stCondLst>
                            <p:childTnLst>
                              <p:par>
                                <p:cTn id="18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1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5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6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9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0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3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4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6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7" fill="hold">
                      <p:stCondLst>
                        <p:cond delay="0"/>
                      </p:stCondLst>
                      <p:childTnLst>
                        <p:par>
                          <p:cTn id="1868" fill="hold">
                            <p:stCondLst>
                              <p:cond delay="0"/>
                            </p:stCondLst>
                            <p:childTnLst>
                              <p:par>
                                <p:cTn id="18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1" dur="500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2" dur="500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3" fill="hold">
                      <p:stCondLst>
                        <p:cond delay="indefinite"/>
                      </p:stCondLst>
                      <p:childTnLst>
                        <p:par>
                          <p:cTn id="1874" fill="hold">
                            <p:stCondLst>
                              <p:cond delay="0"/>
                            </p:stCondLst>
                            <p:childTnLst>
                              <p:par>
                                <p:cTn id="18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6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0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1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4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5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8" dur="500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9" dur="500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89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2" fill="hold">
                      <p:stCondLst>
                        <p:cond delay="0"/>
                      </p:stCondLst>
                      <p:childTnLst>
                        <p:par>
                          <p:cTn id="1893" fill="hold">
                            <p:stCondLst>
                              <p:cond delay="0"/>
                            </p:stCondLst>
                            <p:childTnLst>
                              <p:par>
                                <p:cTn id="18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6" dur="500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7" dur="500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8" fill="hold">
                      <p:stCondLst>
                        <p:cond delay="indefinite"/>
                      </p:stCondLst>
                      <p:childTnLst>
                        <p:par>
                          <p:cTn id="1899" fill="hold">
                            <p:stCondLst>
                              <p:cond delay="0"/>
                            </p:stCondLst>
                            <p:childTnLst>
                              <p:par>
                                <p:cTn id="19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1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5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6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9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0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3" dur="5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4" dur="5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91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7" fill="hold">
                      <p:stCondLst>
                        <p:cond delay="0"/>
                      </p:stCondLst>
                      <p:childTnLst>
                        <p:par>
                          <p:cTn id="1918" fill="hold">
                            <p:stCondLst>
                              <p:cond delay="0"/>
                            </p:stCondLst>
                            <p:childTnLst>
                              <p:par>
                                <p:cTn id="19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1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4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5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8" dur="500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9" dur="500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81" grpId="0" animBg="1"/>
      <p:bldP spid="80" grpId="0" animBg="1"/>
      <p:bldP spid="79" grpId="0" animBg="1"/>
      <p:bldP spid="72" grpId="0" animBg="1"/>
      <p:bldP spid="59" grpId="0" animBg="1"/>
      <p:bldP spid="58" grpId="0" animBg="1"/>
      <p:bldP spid="4" grpId="0" animBg="1"/>
      <p:bldP spid="34" grpId="0" animBg="1"/>
      <p:bldP spid="49" grpId="0" animBg="1"/>
      <p:bldP spid="48" grpId="0" animBg="1"/>
      <p:bldP spid="46" grpId="0" animBg="1"/>
      <p:bldP spid="43" grpId="0" animBg="1"/>
      <p:bldP spid="39" grpId="0" animBg="1"/>
      <p:bldP spid="33" grpId="0" animBg="1"/>
      <p:bldP spid="47" grpId="0" animBg="1"/>
      <p:bldP spid="45" grpId="0" animBg="1"/>
      <p:bldP spid="42" grpId="0" animBg="1"/>
      <p:bldP spid="38" grpId="0" animBg="1"/>
      <p:bldP spid="32" grpId="0" animBg="1"/>
      <p:bldP spid="44" grpId="0" animBg="1"/>
      <p:bldP spid="41" grpId="0" animBg="1"/>
      <p:bldP spid="37" grpId="0" animBg="1"/>
      <p:bldP spid="31" grpId="0" animBg="1"/>
      <p:bldP spid="40" grpId="0" animBg="1"/>
      <p:bldP spid="36" grpId="0" animBg="1"/>
      <p:bldP spid="30" grpId="0" animBg="1"/>
      <p:bldP spid="35" grpId="0" animBg="1"/>
      <p:bldP spid="106" grpId="0" animBg="1"/>
      <p:bldP spid="51" grpId="0" animBg="1"/>
      <p:bldP spid="51" grpId="1" build="allAtOnce" animBg="1"/>
      <p:bldP spid="50" grpId="0" animBg="1"/>
      <p:bldP spid="50" grpId="1" animBg="1"/>
      <p:bldP spid="52" grpId="0" uiExpand="1" build="allAtOnce" animBg="1"/>
      <p:bldP spid="52" grpId="1" build="allAtOnce" animBg="1"/>
      <p:bldP spid="9" grpId="0" animBg="1"/>
      <p:bldP spid="9" grpId="1" animBg="1"/>
      <p:bldP spid="55" grpId="0" uiExpand="1" build="allAtOnce" animBg="1"/>
      <p:bldP spid="55" grpId="1" build="allAtOnce" animBg="1"/>
      <p:bldP spid="56" grpId="0" uiExpand="1" build="allAtOnce" animBg="1"/>
      <p:bldP spid="56" grpId="1" build="allAtOnce" animBg="1"/>
      <p:bldP spid="57" grpId="0" animBg="1"/>
      <p:bldP spid="57" grpId="1" build="allAtOnce" animBg="1"/>
      <p:bldP spid="60" grpId="0" uiExpand="1" build="allAtOnce" animBg="1"/>
      <p:bldP spid="60" grpId="1" build="allAtOnce" animBg="1"/>
      <p:bldP spid="61" grpId="0" animBg="1"/>
      <p:bldP spid="61" grpId="1" uiExpand="1" build="allAtOnce" animBg="1"/>
      <p:bldP spid="62" grpId="0" uiExpand="1" build="allAtOnce" animBg="1"/>
      <p:bldP spid="62" grpId="1" uiExpand="1" build="allAtOnce" animBg="1"/>
      <p:bldP spid="62" grpId="2" build="allAtOnce" animBg="1"/>
      <p:bldP spid="63" grpId="0" animBg="1"/>
      <p:bldP spid="63" grpId="1" build="allAtOnce" animBg="1"/>
      <p:bldP spid="64" grpId="1" animBg="1"/>
      <p:bldP spid="64" grpId="2" build="allAtOnce" animBg="1"/>
      <p:bldP spid="65" grpId="0" animBg="1"/>
      <p:bldP spid="65" grpId="1" build="allAtOnce" animBg="1"/>
      <p:bldP spid="66" grpId="0" animBg="1"/>
      <p:bldP spid="66" grpId="1" build="allAtOnce" animBg="1"/>
      <p:bldP spid="67" grpId="2" uiExpand="1" build="allAtOnce" animBg="1"/>
      <p:bldP spid="67" grpId="3" build="allAtOnce" animBg="1"/>
      <p:bldP spid="68" grpId="2" uiExpand="1" build="allAtOnce" animBg="1"/>
      <p:bldP spid="68" grpId="3" uiExpand="1" build="allAtOnce" animBg="1"/>
      <p:bldP spid="69" grpId="0" uiExpand="1" build="allAtOnce" animBg="1"/>
      <p:bldP spid="69" grpId="1" build="allAtOnce" animBg="1"/>
      <p:bldP spid="70" grpId="0" animBg="1"/>
      <p:bldP spid="70" grpId="1" build="allAtOnce" animBg="1"/>
      <p:bldP spid="71" grpId="0" animBg="1"/>
      <p:bldP spid="71" grpId="1" build="allAtOnce" animBg="1"/>
      <p:bldP spid="73" grpId="0" uiExpand="1" build="allAtOnce" animBg="1"/>
      <p:bldP spid="73" grpId="1" build="allAtOnce" animBg="1"/>
      <p:bldP spid="74" grpId="0" uiExpand="1" build="allAtOnce" animBg="1"/>
      <p:bldP spid="74" grpId="1" build="allAtOnce" animBg="1"/>
      <p:bldP spid="75" grpId="0" uiExpand="1" build="allAtOnce" animBg="1"/>
      <p:bldP spid="75" grpId="1" build="allAtOnce" animBg="1"/>
      <p:bldP spid="76" grpId="0" animBg="1"/>
      <p:bldP spid="76" grpId="1" build="allAtOnce" animBg="1"/>
      <p:bldP spid="77" grpId="0" uiExpand="1" build="allAtOnce" animBg="1"/>
      <p:bldP spid="77" grpId="1" build="allAtOnce" animBg="1"/>
      <p:bldP spid="78" grpId="0" animBg="1"/>
      <p:bldP spid="78" grpId="1" build="allAtOnce" animBg="1"/>
      <p:bldP spid="82" grpId="0" uiExpand="1" build="allAtOnce" animBg="1"/>
      <p:bldP spid="82" grpId="1" build="allAtOnce" animBg="1"/>
      <p:bldP spid="83" grpId="0" uiExpand="1" build="allAtOnce" animBg="1"/>
      <p:bldP spid="83" grpId="1" build="allAtOnce" animBg="1"/>
      <p:bldP spid="84" grpId="0" animBg="1"/>
      <p:bldP spid="84" grpId="1" build="allAtOnce" animBg="1"/>
      <p:bldP spid="91" grpId="0" build="allAtOnce" animBg="1"/>
      <p:bldP spid="91" grpId="1" uiExpand="1" build="allAtOnce" animBg="1"/>
      <p:bldP spid="92" grpId="0" animBg="1"/>
      <p:bldP spid="92" grpId="1" build="allAtOnce" animBg="1"/>
      <p:bldP spid="89" grpId="0" animBg="1"/>
      <p:bldP spid="89" grpId="1" uiExpand="1" build="allAtOnce" animBg="1"/>
      <p:bldP spid="90" grpId="0" animBg="1"/>
      <p:bldP spid="90" grpId="1" uiExpand="1" build="allAtOnce" animBg="1"/>
      <p:bldP spid="93" grpId="0" animBg="1"/>
      <p:bldP spid="93" grpId="1" uiExpand="1" build="allAtOnce" animBg="1"/>
      <p:bldP spid="94" grpId="0" animBg="1"/>
      <p:bldP spid="94" grpId="1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100000">
              <a:schemeClr val="accent2">
                <a:lumMod val="40000"/>
                <a:lumOff val="60000"/>
              </a:schemeClr>
            </a:gs>
            <a:gs pos="42000">
              <a:srgbClr val="F1700D"/>
            </a:gs>
            <a:gs pos="0">
              <a:srgbClr val="F05B07"/>
            </a:gs>
            <a:gs pos="100000">
              <a:srgbClr val="F1700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15ED77-D7D6-431C-AEB4-CF6981B3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DD36C8E-009B-4598-B0DA-F7B49163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Šestiúhelník 3">
            <a:extLst>
              <a:ext uri="{FF2B5EF4-FFF2-40B4-BE49-F238E27FC236}">
                <a16:creationId xmlns="" xmlns:a16="http://schemas.microsoft.com/office/drawing/2014/main" id="{38A9D3D2-B00A-4EA4-8505-098235E52FBC}"/>
              </a:ext>
            </a:extLst>
          </p:cNvPr>
          <p:cNvSpPr/>
          <p:nvPr/>
        </p:nvSpPr>
        <p:spPr>
          <a:xfrm>
            <a:off x="1947153" y="2298382"/>
            <a:ext cx="8297693" cy="2261235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18000">
                <a:srgbClr val="F6BA23"/>
              </a:gs>
              <a:gs pos="50000">
                <a:srgbClr val="F3760E"/>
              </a:gs>
              <a:gs pos="100000">
                <a:srgbClr val="E96202"/>
              </a:gs>
            </a:gsLst>
            <a:lin ang="8100000" scaled="1"/>
            <a:tileRect/>
          </a:gradFill>
          <a:scene3d>
            <a:camera prst="orthographicFront"/>
            <a:lightRig rig="contrasting" dir="t"/>
          </a:scene3d>
          <a:sp3d contourW="12700">
            <a:bevelT w="165100" prst="coolSlant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0" dirty="0"/>
              <a:t>Gratulace!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16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59000">
              <a:srgbClr val="80EAE8"/>
            </a:gs>
            <a:gs pos="0">
              <a:srgbClr val="21B9B5"/>
            </a:gs>
            <a:gs pos="100000">
              <a:srgbClr val="23BF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4949F3A-5233-4D7F-B31E-DD3DF364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140D1E6-C501-4236-8C96-DF33BD1C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Šestiúhelník 3">
            <a:extLst>
              <a:ext uri="{FF2B5EF4-FFF2-40B4-BE49-F238E27FC236}">
                <a16:creationId xmlns="" xmlns:a16="http://schemas.microsoft.com/office/drawing/2014/main" id="{FE4F76E9-B1C0-4C42-B484-7C728C5D64CC}"/>
              </a:ext>
            </a:extLst>
          </p:cNvPr>
          <p:cNvSpPr/>
          <p:nvPr/>
        </p:nvSpPr>
        <p:spPr>
          <a:xfrm>
            <a:off x="1947154" y="2298382"/>
            <a:ext cx="8297692" cy="2261235"/>
          </a:xfrm>
          <a:prstGeom prst="hexagon">
            <a:avLst>
              <a:gd name="adj" fmla="val 32142"/>
              <a:gd name="vf" fmla="val 115470"/>
            </a:avLst>
          </a:prstGeom>
          <a:gradFill flip="none" rotWithShape="1">
            <a:gsLst>
              <a:gs pos="0">
                <a:srgbClr val="146B88"/>
              </a:gs>
              <a:gs pos="38000">
                <a:srgbClr val="4FBAC5"/>
              </a:gs>
              <a:gs pos="100000">
                <a:srgbClr val="78ECEB">
                  <a:shade val="100000"/>
                  <a:satMod val="115000"/>
                </a:srgbClr>
              </a:gs>
            </a:gsLst>
            <a:lin ang="10800000" scaled="1"/>
            <a:tileRect/>
          </a:gradFill>
          <a:scene3d>
            <a:camera prst="orthographicFront"/>
            <a:lightRig rig="contrasting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0" dirty="0"/>
              <a:t>Gratulace!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50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1017</Words>
  <Application>Microsoft Office PowerPoint</Application>
  <PresentationFormat>Širokoúhlá obrazovka</PresentationFormat>
  <Paragraphs>220</Paragraphs>
  <Slides>6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Motiv Office</vt:lpstr>
      <vt:lpstr>AZ-kvíz</vt:lpstr>
      <vt:lpstr>Pravidla</vt:lpstr>
      <vt:lpstr>Jak hrát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Převrátil</dc:creator>
  <cp:lastModifiedBy>Pecháčková Viktorie</cp:lastModifiedBy>
  <cp:revision>346</cp:revision>
  <dcterms:created xsi:type="dcterms:W3CDTF">2020-03-23T10:09:17Z</dcterms:created>
  <dcterms:modified xsi:type="dcterms:W3CDTF">2020-04-29T14:53:15Z</dcterms:modified>
</cp:coreProperties>
</file>